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317" r:id="rId2"/>
    <p:sldId id="339" r:id="rId3"/>
    <p:sldId id="337" r:id="rId4"/>
    <p:sldId id="344" r:id="rId5"/>
    <p:sldId id="342" r:id="rId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452A"/>
    <a:srgbClr val="C4BD97"/>
    <a:srgbClr val="A3975D"/>
    <a:srgbClr val="314D7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73" autoAdjust="0"/>
    <p:restoredTop sz="96445" autoAdjust="0"/>
  </p:normalViewPr>
  <p:slideViewPr>
    <p:cSldViewPr>
      <p:cViewPr varScale="1">
        <p:scale>
          <a:sx n="111" d="100"/>
          <a:sy n="111" d="100"/>
        </p:scale>
        <p:origin x="1740"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50DC7-1D2F-4E32-BD91-77922964C310}" type="datetimeFigureOut">
              <a:rPr kumimoji="1" lang="ja-JP" altLang="en-US" smtClean="0"/>
              <a:t>2017/7/14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B0824F-DEC5-4B3E-9496-547BDC1501DF}" type="slidenum">
              <a:rPr kumimoji="1" lang="ja-JP" altLang="en-US" smtClean="0"/>
              <a:t>‹#›</a:t>
            </a:fld>
            <a:endParaRPr kumimoji="1" lang="ja-JP" altLang="en-US"/>
          </a:p>
        </p:txBody>
      </p:sp>
    </p:spTree>
    <p:extLst>
      <p:ext uri="{BB962C8B-B14F-4D97-AF65-F5344CB8AC3E}">
        <p14:creationId xmlns:p14="http://schemas.microsoft.com/office/powerpoint/2010/main" val="148335121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こちらのまんまるロボットを、こちらの丸いゴールまで運ぶのが目的となります。</a:t>
            </a:r>
            <a:endParaRPr kumimoji="1" lang="en-US" altLang="ja-JP" dirty="0"/>
          </a:p>
          <a:p>
            <a:r>
              <a:rPr kumimoji="1" lang="ja-JP" altLang="en-US" dirty="0"/>
              <a:t>では、もう少し詳しい説明をさせていただきます。</a:t>
            </a:r>
          </a:p>
        </p:txBody>
      </p:sp>
      <p:sp>
        <p:nvSpPr>
          <p:cNvPr id="4" name="スライド番号プレースホルダー 3"/>
          <p:cNvSpPr>
            <a:spLocks noGrp="1"/>
          </p:cNvSpPr>
          <p:nvPr>
            <p:ph type="sldNum" sz="quarter" idx="10"/>
          </p:nvPr>
        </p:nvSpPr>
        <p:spPr/>
        <p:txBody>
          <a:bodyPr/>
          <a:lstStyle/>
          <a:p>
            <a:fld id="{17B0824F-DEC5-4B3E-9496-547BDC1501DF}" type="slidenum">
              <a:rPr kumimoji="1" lang="ja-JP" altLang="en-US" smtClean="0"/>
              <a:t>2</a:t>
            </a:fld>
            <a:endParaRPr kumimoji="1" lang="ja-JP" altLang="en-US"/>
          </a:p>
        </p:txBody>
      </p:sp>
    </p:spTree>
    <p:extLst>
      <p:ext uri="{BB962C8B-B14F-4D97-AF65-F5344CB8AC3E}">
        <p14:creationId xmlns:p14="http://schemas.microsoft.com/office/powerpoint/2010/main" val="89228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アーティファクト、と聞くと強力な力を持ったものだったり物騒なものだったりを思い浮かべるかと思います。</a:t>
            </a:r>
            <a:endParaRPr kumimoji="1" lang="en-US" altLang="ja-JP" dirty="0" smtClean="0"/>
          </a:p>
          <a:p>
            <a:r>
              <a:rPr kumimoji="1" lang="ja-JP" altLang="en-US" dirty="0" smtClean="0"/>
              <a:t>しかしこのアーティファクトは、不思議な仕掛け箱は、純粋に楽しんでもうために作られたものであり、そのために自己再生する合金や永久機関が惜しみなく使用されています。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7B0824F-DEC5-4B3E-9496-547BDC1501DF}" type="slidenum">
              <a:rPr kumimoji="1" lang="ja-JP" altLang="en-US" smtClean="0"/>
              <a:t>3</a:t>
            </a:fld>
            <a:endParaRPr kumimoji="1" lang="ja-JP" altLang="en-US"/>
          </a:p>
        </p:txBody>
      </p:sp>
    </p:spTree>
    <p:extLst>
      <p:ext uri="{BB962C8B-B14F-4D97-AF65-F5344CB8AC3E}">
        <p14:creationId xmlns:p14="http://schemas.microsoft.com/office/powerpoint/2010/main" val="57545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7B0824F-DEC5-4B3E-9496-547BDC1501DF}" type="slidenum">
              <a:rPr kumimoji="1" lang="ja-JP" altLang="en-US" smtClean="0"/>
              <a:t>4</a:t>
            </a:fld>
            <a:endParaRPr kumimoji="1" lang="ja-JP" altLang="en-US"/>
          </a:p>
        </p:txBody>
      </p:sp>
    </p:spTree>
    <p:extLst>
      <p:ext uri="{BB962C8B-B14F-4D97-AF65-F5344CB8AC3E}">
        <p14:creationId xmlns:p14="http://schemas.microsoft.com/office/powerpoint/2010/main" val="4119836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24804148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4109969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650877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33631896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818649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28119681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1047615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23845321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10562479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399611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00D370F-2130-4FD2-B32D-F3D4EB4A8849}" type="datetimeFigureOut">
              <a:rPr kumimoji="1" lang="ja-JP" altLang="en-US" smtClean="0"/>
              <a:t>2017/7/14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3169690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5000"/>
            <a:lum/>
          </a:blip>
          <a:srcRect/>
          <a:stretch>
            <a:fillRect l="-17000" r="-17000"/>
          </a:stretch>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D370F-2130-4FD2-B32D-F3D4EB4A8849}" type="datetimeFigureOut">
              <a:rPr kumimoji="1" lang="ja-JP" altLang="en-US" smtClean="0"/>
              <a:t>2017/7/14</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136D7-007B-453C-AAC3-1C7A3CF9406B}" type="slidenum">
              <a:rPr kumimoji="1" lang="ja-JP" altLang="en-US" smtClean="0"/>
              <a:t>‹#›</a:t>
            </a:fld>
            <a:endParaRPr kumimoji="1" lang="ja-JP" altLang="en-US"/>
          </a:p>
        </p:txBody>
      </p:sp>
    </p:spTree>
    <p:extLst>
      <p:ext uri="{BB962C8B-B14F-4D97-AF65-F5344CB8AC3E}">
        <p14:creationId xmlns:p14="http://schemas.microsoft.com/office/powerpoint/2010/main" val="260615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l="-17000" r="-17000"/>
          </a:stretch>
        </a:blipFill>
        <a:effectLst/>
      </p:bgPr>
    </p:bg>
    <p:spTree>
      <p:nvGrpSpPr>
        <p:cNvPr id="1" name=""/>
        <p:cNvGrpSpPr/>
        <p:nvPr/>
      </p:nvGrpSpPr>
      <p:grpSpPr>
        <a:xfrm>
          <a:off x="0" y="0"/>
          <a:ext cx="0" cy="0"/>
          <a:chOff x="0" y="0"/>
          <a:chExt cx="0" cy="0"/>
        </a:xfrm>
      </p:grpSpPr>
      <p:sp>
        <p:nvSpPr>
          <p:cNvPr id="8" name="正方形/長方形 7"/>
          <p:cNvSpPr/>
          <p:nvPr/>
        </p:nvSpPr>
        <p:spPr>
          <a:xfrm>
            <a:off x="395536" y="6242450"/>
            <a:ext cx="3096344" cy="461665"/>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95536" y="6279703"/>
            <a:ext cx="3096344" cy="461665"/>
          </a:xfrm>
          <a:prstGeom prst="rect">
            <a:avLst/>
          </a:prstGeom>
        </p:spPr>
        <p:txBody>
          <a:bodyPr wrap="square" anchor="ctr">
            <a:spAutoFit/>
          </a:bodyPr>
          <a:lstStyle/>
          <a:p>
            <a:pPr algn="ctr"/>
            <a:r>
              <a:rPr lang="ja-JP" altLang="en-US" sz="2400" dirty="0">
                <a:latin typeface="Meiryo" charset="-128"/>
                <a:ea typeface="Meiryo" charset="-128"/>
                <a:cs typeface="Meiryo" charset="-128"/>
              </a:rPr>
              <a:t>リーダー：小山 良太</a:t>
            </a:r>
            <a:endParaRPr lang="en-US" altLang="ja-JP" sz="2400" dirty="0">
              <a:latin typeface="Meiryo" charset="-128"/>
              <a:ea typeface="Meiryo" charset="-128"/>
              <a:cs typeface="Meiryo" charset="-128"/>
            </a:endParaRPr>
          </a:p>
        </p:txBody>
      </p:sp>
      <p:sp>
        <p:nvSpPr>
          <p:cNvPr id="6" name="正方形/長方形 5"/>
          <p:cNvSpPr/>
          <p:nvPr/>
        </p:nvSpPr>
        <p:spPr>
          <a:xfrm>
            <a:off x="3854861" y="5021787"/>
            <a:ext cx="4764450" cy="1690939"/>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887924" y="5013176"/>
            <a:ext cx="4698324" cy="1708160"/>
          </a:xfrm>
          <a:prstGeom prst="rect">
            <a:avLst/>
          </a:prstGeom>
        </p:spPr>
        <p:txBody>
          <a:bodyPr wrap="square">
            <a:spAutoFit/>
          </a:bodyPr>
          <a:lstStyle/>
          <a:p>
            <a:pPr marL="285750" indent="-285750">
              <a:lnSpc>
                <a:spcPct val="150000"/>
              </a:lnSpc>
              <a:buFont typeface="Wingdings" panose="05000000000000000000" pitchFamily="2" charset="2"/>
              <a:buChar char="ü"/>
            </a:pPr>
            <a:r>
              <a:rPr lang="ja-JP" altLang="en-US" sz="1400" dirty="0">
                <a:latin typeface="Meiryo" charset="-128"/>
                <a:ea typeface="Meiryo" charset="-128"/>
                <a:cs typeface="Meiryo" charset="-128"/>
              </a:rPr>
              <a:t>ジャンル：万有引力パズル</a:t>
            </a:r>
            <a:endParaRPr lang="en-US" altLang="ja-JP" sz="1400" dirty="0">
              <a:latin typeface="Meiryo" charset="-128"/>
              <a:ea typeface="Meiryo" charset="-128"/>
              <a:cs typeface="Meiryo" charset="-128"/>
            </a:endParaRPr>
          </a:p>
          <a:p>
            <a:pPr marL="285750" indent="-285750">
              <a:lnSpc>
                <a:spcPct val="150000"/>
              </a:lnSpc>
              <a:buFont typeface="Wingdings" panose="05000000000000000000" pitchFamily="2" charset="2"/>
              <a:buChar char="ü"/>
            </a:pPr>
            <a:r>
              <a:rPr lang="ja-JP" altLang="en-US" sz="1400" dirty="0">
                <a:latin typeface="Meiryo" charset="-128"/>
                <a:ea typeface="Meiryo" charset="-128"/>
                <a:cs typeface="Meiryo" charset="-128"/>
              </a:rPr>
              <a:t>プレイ人数：</a:t>
            </a:r>
            <a:r>
              <a:rPr lang="en-US" altLang="ja-JP" sz="1400" dirty="0">
                <a:latin typeface="Meiryo" charset="-128"/>
                <a:ea typeface="Meiryo" charset="-128"/>
                <a:cs typeface="Meiryo" charset="-128"/>
              </a:rPr>
              <a:t>1</a:t>
            </a:r>
            <a:r>
              <a:rPr lang="ja-JP" altLang="en-US" sz="1400" dirty="0">
                <a:latin typeface="Meiryo" charset="-128"/>
                <a:ea typeface="Meiryo" charset="-128"/>
                <a:cs typeface="Meiryo" charset="-128"/>
              </a:rPr>
              <a:t>人</a:t>
            </a:r>
            <a:endParaRPr lang="en-US" altLang="ja-JP" sz="1400" dirty="0">
              <a:latin typeface="Meiryo" charset="-128"/>
              <a:ea typeface="Meiryo" charset="-128"/>
              <a:cs typeface="Meiryo" charset="-128"/>
            </a:endParaRPr>
          </a:p>
          <a:p>
            <a:pPr marL="285750" indent="-285750">
              <a:lnSpc>
                <a:spcPct val="150000"/>
              </a:lnSpc>
              <a:buFont typeface="Wingdings" panose="05000000000000000000" pitchFamily="2" charset="2"/>
              <a:buChar char="ü"/>
            </a:pPr>
            <a:r>
              <a:rPr lang="ja-JP" altLang="en-US" sz="1400" dirty="0">
                <a:latin typeface="Meiryo" charset="-128"/>
                <a:ea typeface="Meiryo" charset="-128"/>
                <a:cs typeface="Meiryo" charset="-128"/>
              </a:rPr>
              <a:t>開発環境･言語：</a:t>
            </a:r>
            <a:r>
              <a:rPr lang="en-US" altLang="ja-JP" sz="1400" dirty="0" err="1">
                <a:latin typeface="Meiryo" charset="-128"/>
                <a:ea typeface="Meiryo" charset="-128"/>
                <a:cs typeface="Meiryo" charset="-128"/>
              </a:rPr>
              <a:t>Unity,C</a:t>
            </a:r>
            <a:r>
              <a:rPr lang="en-US" altLang="ja-JP" sz="1400" dirty="0">
                <a:latin typeface="Meiryo" charset="-128"/>
                <a:ea typeface="Meiryo" charset="-128"/>
                <a:cs typeface="Meiryo" charset="-128"/>
              </a:rPr>
              <a:t>#</a:t>
            </a:r>
          </a:p>
          <a:p>
            <a:pPr marL="285750" indent="-285750">
              <a:lnSpc>
                <a:spcPct val="150000"/>
              </a:lnSpc>
              <a:buFont typeface="Wingdings" panose="05000000000000000000" pitchFamily="2" charset="2"/>
              <a:buChar char="ü"/>
            </a:pPr>
            <a:r>
              <a:rPr lang="ja-JP" altLang="en-US" sz="1400" dirty="0">
                <a:latin typeface="Meiryo" charset="-128"/>
                <a:ea typeface="Meiryo" charset="-128"/>
                <a:cs typeface="Meiryo" charset="-128"/>
              </a:rPr>
              <a:t>プラットフォーム：タブレット（</a:t>
            </a:r>
            <a:r>
              <a:rPr lang="en-US" altLang="ja-JP" sz="1400" dirty="0">
                <a:latin typeface="Meiryo" charset="-128"/>
                <a:ea typeface="Meiryo" charset="-128"/>
                <a:cs typeface="Meiryo" charset="-128"/>
              </a:rPr>
              <a:t>Android</a:t>
            </a:r>
            <a:r>
              <a:rPr lang="ja-JP" altLang="en-US" sz="1400" dirty="0">
                <a:latin typeface="Meiryo" charset="-128"/>
                <a:ea typeface="Meiryo" charset="-128"/>
                <a:cs typeface="Meiryo" charset="-128"/>
              </a:rPr>
              <a:t>：</a:t>
            </a:r>
            <a:r>
              <a:rPr lang="en-US" altLang="ja-JP" sz="1400" dirty="0">
                <a:latin typeface="Meiryo" charset="-128"/>
                <a:ea typeface="Meiryo" charset="-128"/>
                <a:cs typeface="Meiryo" charset="-128"/>
              </a:rPr>
              <a:t>Nexus</a:t>
            </a:r>
            <a:r>
              <a:rPr lang="ja-JP" altLang="en-US" sz="1400" dirty="0">
                <a:latin typeface="Meiryo" charset="-128"/>
                <a:ea typeface="Meiryo" charset="-128"/>
                <a:cs typeface="Meiryo" charset="-128"/>
              </a:rPr>
              <a:t>）</a:t>
            </a:r>
            <a:endParaRPr lang="en-US" altLang="ja-JP" sz="1400" dirty="0">
              <a:latin typeface="Meiryo" charset="-128"/>
              <a:ea typeface="Meiryo" charset="-128"/>
              <a:cs typeface="Meiryo" charset="-128"/>
            </a:endParaRPr>
          </a:p>
          <a:p>
            <a:pPr marL="285750" indent="-285750">
              <a:lnSpc>
                <a:spcPct val="150000"/>
              </a:lnSpc>
              <a:buFont typeface="Wingdings" panose="05000000000000000000" pitchFamily="2" charset="2"/>
              <a:buChar char="ü"/>
            </a:pPr>
            <a:r>
              <a:rPr lang="ja-JP" altLang="en-US" sz="1400" dirty="0">
                <a:latin typeface="Meiryo" charset="-128"/>
                <a:ea typeface="Meiryo" charset="-128"/>
                <a:cs typeface="Meiryo" charset="-128"/>
              </a:rPr>
              <a:t>キャッチコピー：頭と画面をくるくる回せ！</a:t>
            </a:r>
            <a:endParaRPr lang="en-US" altLang="ja-JP" sz="1400" dirty="0">
              <a:latin typeface="Meiryo" charset="-128"/>
              <a:ea typeface="Meiryo" charset="-128"/>
              <a:cs typeface="Meiryo"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45" y="261544"/>
            <a:ext cx="8154909" cy="4587136"/>
          </a:xfrm>
          <a:prstGeom prst="rect">
            <a:avLst/>
          </a:prstGeom>
          <a:ln>
            <a:noFill/>
          </a:ln>
          <a:effectLst>
            <a:innerShdw blurRad="114300">
              <a:prstClr val="black"/>
            </a:innerShdw>
          </a:effectLst>
          <a:scene3d>
            <a:camera prst="orthographicFront"/>
            <a:lightRig rig="threePt" dir="t"/>
          </a:scene3d>
          <a:sp3d>
            <a:bevelT w="165100" prst="coolSlant"/>
          </a:sp3d>
        </p:spPr>
      </p:pic>
    </p:spTree>
    <p:extLst>
      <p:ext uri="{BB962C8B-B14F-4D97-AF65-F5344CB8AC3E}">
        <p14:creationId xmlns:p14="http://schemas.microsoft.com/office/powerpoint/2010/main" val="6470282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251519" y="1706771"/>
            <a:ext cx="5062136" cy="417052"/>
            <a:chOff x="251519" y="1706771"/>
            <a:chExt cx="5062136" cy="417052"/>
          </a:xfrm>
        </p:grpSpPr>
        <p:sp>
          <p:nvSpPr>
            <p:cNvPr id="8" name="正方形/長方形 7"/>
            <p:cNvSpPr/>
            <p:nvPr/>
          </p:nvSpPr>
          <p:spPr>
            <a:xfrm>
              <a:off x="251519" y="1706771"/>
              <a:ext cx="5062136" cy="417052"/>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6" name="正方形/長方形 5"/>
            <p:cNvSpPr/>
            <p:nvPr/>
          </p:nvSpPr>
          <p:spPr>
            <a:xfrm>
              <a:off x="321885" y="1746020"/>
              <a:ext cx="4991770" cy="338554"/>
            </a:xfrm>
            <a:prstGeom prst="rect">
              <a:avLst/>
            </a:prstGeom>
          </p:spPr>
          <p:txBody>
            <a:bodyPr wrap="square">
              <a:spAutoFit/>
            </a:bodyPr>
            <a:lstStyle/>
            <a:p>
              <a:r>
                <a:rPr lang="ja-JP" altLang="en-US" sz="1600" dirty="0">
                  <a:latin typeface="Meiryo" charset="-128"/>
                  <a:ea typeface="Meiryo" charset="-128"/>
                  <a:cs typeface="Meiryo" charset="-128"/>
                </a:rPr>
                <a:t>　　　　　</a:t>
              </a:r>
              <a:r>
                <a:rPr lang="en-US" altLang="ja-JP" sz="1600" dirty="0">
                  <a:latin typeface="Meiryo" charset="-128"/>
                  <a:ea typeface="Meiryo" charset="-128"/>
                  <a:cs typeface="Meiryo" charset="-128"/>
                </a:rPr>
                <a:t> ――</a:t>
              </a:r>
              <a:r>
                <a:rPr lang="ja-JP" altLang="en-US" sz="1600" dirty="0">
                  <a:latin typeface="Meiryo" charset="-128"/>
                  <a:ea typeface="Meiryo" charset="-128"/>
                  <a:cs typeface="Meiryo" charset="-128"/>
                </a:rPr>
                <a:t>それは、万物に生じる大地の力</a:t>
              </a:r>
              <a:r>
                <a:rPr lang="en-US" altLang="ja-JP" sz="1600" dirty="0">
                  <a:latin typeface="Meiryo" charset="-128"/>
                  <a:ea typeface="Meiryo" charset="-128"/>
                  <a:cs typeface="Meiryo" charset="-128"/>
                </a:rPr>
                <a:t>……</a:t>
              </a:r>
            </a:p>
          </p:txBody>
        </p:sp>
      </p:grpSp>
      <p:grpSp>
        <p:nvGrpSpPr>
          <p:cNvPr id="127" name="グループ化 2"/>
          <p:cNvGrpSpPr/>
          <p:nvPr/>
        </p:nvGrpSpPr>
        <p:grpSpPr>
          <a:xfrm>
            <a:off x="323528" y="-1"/>
            <a:ext cx="8496944" cy="1732127"/>
            <a:chOff x="2074799" y="45683"/>
            <a:chExt cx="8308931" cy="1651278"/>
          </a:xfrm>
          <a:solidFill>
            <a:schemeClr val="tx1"/>
          </a:solidFill>
        </p:grpSpPr>
        <p:grpSp>
          <p:nvGrpSpPr>
            <p:cNvPr id="128" name="グループ化 10"/>
            <p:cNvGrpSpPr/>
            <p:nvPr/>
          </p:nvGrpSpPr>
          <p:grpSpPr>
            <a:xfrm>
              <a:off x="2074799" y="45683"/>
              <a:ext cx="4994403" cy="1651278"/>
              <a:chOff x="3131840" y="45683"/>
              <a:chExt cx="4994403" cy="1651278"/>
            </a:xfrm>
            <a:grpFill/>
          </p:grpSpPr>
          <p:grpSp>
            <p:nvGrpSpPr>
              <p:cNvPr id="164" name="グループ化 11"/>
              <p:cNvGrpSpPr/>
              <p:nvPr/>
            </p:nvGrpSpPr>
            <p:grpSpPr>
              <a:xfrm>
                <a:off x="3131840" y="45683"/>
                <a:ext cx="2805790" cy="1583117"/>
                <a:chOff x="2987824" y="30931"/>
                <a:chExt cx="2805790" cy="1583117"/>
              </a:xfrm>
              <a:grpFill/>
            </p:grpSpPr>
            <p:grpSp>
              <p:nvGrpSpPr>
                <p:cNvPr id="182" name="グループ化 29"/>
                <p:cNvGrpSpPr/>
                <p:nvPr/>
              </p:nvGrpSpPr>
              <p:grpSpPr>
                <a:xfrm>
                  <a:off x="2987824" y="313201"/>
                  <a:ext cx="1152128" cy="1159130"/>
                  <a:chOff x="412660" y="748792"/>
                  <a:chExt cx="1745418" cy="1756025"/>
                </a:xfrm>
                <a:grpFill/>
              </p:grpSpPr>
              <p:sp>
                <p:nvSpPr>
                  <p:cNvPr id="195" name="円: 塗りつぶしなし 4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6" name="十字形 19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十字形 19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3" name="グループ化 30"/>
                <p:cNvGrpSpPr/>
                <p:nvPr/>
              </p:nvGrpSpPr>
              <p:grpSpPr>
                <a:xfrm>
                  <a:off x="3598065" y="30931"/>
                  <a:ext cx="1152128" cy="1159130"/>
                  <a:chOff x="412660" y="748792"/>
                  <a:chExt cx="1745418" cy="1756025"/>
                </a:xfrm>
                <a:grpFill/>
              </p:grpSpPr>
              <p:sp>
                <p:nvSpPr>
                  <p:cNvPr id="192" name="円: 塗りつぶしなし 3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3" name="十字形 19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十字形 19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4" name="グループ化 31"/>
                <p:cNvGrpSpPr/>
                <p:nvPr/>
              </p:nvGrpSpPr>
              <p:grpSpPr>
                <a:xfrm>
                  <a:off x="4111793" y="454918"/>
                  <a:ext cx="1152128" cy="1159130"/>
                  <a:chOff x="412660" y="748792"/>
                  <a:chExt cx="1745418" cy="1756025"/>
                </a:xfrm>
                <a:grpFill/>
              </p:grpSpPr>
              <p:sp>
                <p:nvSpPr>
                  <p:cNvPr id="189" name="円: 塗りつぶしなし 3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0" name="十字形 18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十字形 19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5" name="グループ化 32"/>
                <p:cNvGrpSpPr/>
                <p:nvPr/>
              </p:nvGrpSpPr>
              <p:grpSpPr>
                <a:xfrm>
                  <a:off x="4641486" y="172648"/>
                  <a:ext cx="1152128" cy="1159130"/>
                  <a:chOff x="412660" y="748792"/>
                  <a:chExt cx="1745418" cy="1756025"/>
                </a:xfrm>
                <a:grpFill/>
              </p:grpSpPr>
              <p:sp>
                <p:nvSpPr>
                  <p:cNvPr id="186" name="円: 塗りつぶしなし 3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7" name="十字形 18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十字形 18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65" name="グループ化 12"/>
              <p:cNvGrpSpPr/>
              <p:nvPr/>
            </p:nvGrpSpPr>
            <p:grpSpPr>
              <a:xfrm>
                <a:off x="5320453" y="113844"/>
                <a:ext cx="2805790" cy="1583117"/>
                <a:chOff x="2987824" y="30931"/>
                <a:chExt cx="2805790" cy="1583117"/>
              </a:xfrm>
              <a:grpFill/>
            </p:grpSpPr>
            <p:grpSp>
              <p:nvGrpSpPr>
                <p:cNvPr id="166" name="グループ化 13"/>
                <p:cNvGrpSpPr/>
                <p:nvPr/>
              </p:nvGrpSpPr>
              <p:grpSpPr>
                <a:xfrm>
                  <a:off x="2987824" y="313201"/>
                  <a:ext cx="1152128" cy="1159130"/>
                  <a:chOff x="412660" y="748792"/>
                  <a:chExt cx="1745418" cy="1756025"/>
                </a:xfrm>
                <a:grpFill/>
              </p:grpSpPr>
              <p:sp>
                <p:nvSpPr>
                  <p:cNvPr id="179" name="円: 塗りつぶしなし 2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0" name="十字形 17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十字形 18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7" name="グループ化 14"/>
                <p:cNvGrpSpPr/>
                <p:nvPr/>
              </p:nvGrpSpPr>
              <p:grpSpPr>
                <a:xfrm>
                  <a:off x="3598065" y="30931"/>
                  <a:ext cx="1152128" cy="1159130"/>
                  <a:chOff x="412660" y="748792"/>
                  <a:chExt cx="1745418" cy="1756025"/>
                </a:xfrm>
                <a:grpFill/>
              </p:grpSpPr>
              <p:sp>
                <p:nvSpPr>
                  <p:cNvPr id="176" name="円: 塗りつぶしなし 2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7" name="十字形 17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十字形 17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8" name="グループ化 15"/>
                <p:cNvGrpSpPr/>
                <p:nvPr/>
              </p:nvGrpSpPr>
              <p:grpSpPr>
                <a:xfrm>
                  <a:off x="4111793" y="454918"/>
                  <a:ext cx="1152128" cy="1159130"/>
                  <a:chOff x="412660" y="748792"/>
                  <a:chExt cx="1745418" cy="1756025"/>
                </a:xfrm>
                <a:grpFill/>
              </p:grpSpPr>
              <p:sp>
                <p:nvSpPr>
                  <p:cNvPr id="173" name="円: 塗りつぶしなし 20"/>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4" name="十字形 17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十字形 17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9" name="グループ化 16"/>
                <p:cNvGrpSpPr/>
                <p:nvPr/>
              </p:nvGrpSpPr>
              <p:grpSpPr>
                <a:xfrm>
                  <a:off x="4641486" y="172648"/>
                  <a:ext cx="1152128" cy="1159130"/>
                  <a:chOff x="412660" y="748792"/>
                  <a:chExt cx="1745418" cy="1756025"/>
                </a:xfrm>
                <a:grpFill/>
              </p:grpSpPr>
              <p:sp>
                <p:nvSpPr>
                  <p:cNvPr id="170" name="円: 塗りつぶしなし 17"/>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1" name="十字形 170"/>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十字形 171"/>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29" name="グループ化 46"/>
            <p:cNvGrpSpPr/>
            <p:nvPr/>
          </p:nvGrpSpPr>
          <p:grpSpPr>
            <a:xfrm>
              <a:off x="5389327" y="45683"/>
              <a:ext cx="4994403" cy="1651278"/>
              <a:chOff x="3131840" y="45683"/>
              <a:chExt cx="4994403" cy="1651278"/>
            </a:xfrm>
            <a:grpFill/>
          </p:grpSpPr>
          <p:grpSp>
            <p:nvGrpSpPr>
              <p:cNvPr id="130" name="グループ化 47"/>
              <p:cNvGrpSpPr/>
              <p:nvPr/>
            </p:nvGrpSpPr>
            <p:grpSpPr>
              <a:xfrm>
                <a:off x="3131840" y="45683"/>
                <a:ext cx="2805790" cy="1583117"/>
                <a:chOff x="2987824" y="30931"/>
                <a:chExt cx="2805790" cy="1583117"/>
              </a:xfrm>
              <a:grpFill/>
            </p:grpSpPr>
            <p:grpSp>
              <p:nvGrpSpPr>
                <p:cNvPr id="148" name="グループ化 65"/>
                <p:cNvGrpSpPr/>
                <p:nvPr/>
              </p:nvGrpSpPr>
              <p:grpSpPr>
                <a:xfrm>
                  <a:off x="2987824" y="313201"/>
                  <a:ext cx="1152128" cy="1159130"/>
                  <a:chOff x="412660" y="748792"/>
                  <a:chExt cx="1745418" cy="1756025"/>
                </a:xfrm>
                <a:grpFill/>
              </p:grpSpPr>
              <p:sp>
                <p:nvSpPr>
                  <p:cNvPr id="161" name="円: 塗りつぶしなし 78"/>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2" name="十字形 16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十字形 16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9" name="グループ化 66"/>
                <p:cNvGrpSpPr/>
                <p:nvPr/>
              </p:nvGrpSpPr>
              <p:grpSpPr>
                <a:xfrm>
                  <a:off x="3598065" y="30931"/>
                  <a:ext cx="1152128" cy="1159130"/>
                  <a:chOff x="412660" y="748792"/>
                  <a:chExt cx="1745418" cy="1756025"/>
                </a:xfrm>
                <a:grpFill/>
              </p:grpSpPr>
              <p:sp>
                <p:nvSpPr>
                  <p:cNvPr id="158" name="円: 塗りつぶしなし 75"/>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9" name="十字形 15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十字形 15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0" name="グループ化 67"/>
                <p:cNvGrpSpPr/>
                <p:nvPr/>
              </p:nvGrpSpPr>
              <p:grpSpPr>
                <a:xfrm>
                  <a:off x="4111793" y="454918"/>
                  <a:ext cx="1152128" cy="1159130"/>
                  <a:chOff x="412660" y="748792"/>
                  <a:chExt cx="1745418" cy="1756025"/>
                </a:xfrm>
                <a:grpFill/>
              </p:grpSpPr>
              <p:sp>
                <p:nvSpPr>
                  <p:cNvPr id="155" name="円: 塗りつぶしなし 7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6" name="十字形 15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十字形 15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68"/>
                <p:cNvGrpSpPr/>
                <p:nvPr/>
              </p:nvGrpSpPr>
              <p:grpSpPr>
                <a:xfrm>
                  <a:off x="4641486" y="172648"/>
                  <a:ext cx="1152128" cy="1159130"/>
                  <a:chOff x="412660" y="748792"/>
                  <a:chExt cx="1745418" cy="1756025"/>
                </a:xfrm>
                <a:grpFill/>
              </p:grpSpPr>
              <p:sp>
                <p:nvSpPr>
                  <p:cNvPr id="152" name="円: 塗りつぶしなし 6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3" name="十字形 15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十字形 15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1" name="グループ化 48"/>
              <p:cNvGrpSpPr/>
              <p:nvPr/>
            </p:nvGrpSpPr>
            <p:grpSpPr>
              <a:xfrm>
                <a:off x="5320453" y="113844"/>
                <a:ext cx="2805790" cy="1583117"/>
                <a:chOff x="2987824" y="30931"/>
                <a:chExt cx="2805790" cy="1583117"/>
              </a:xfrm>
              <a:grpFill/>
            </p:grpSpPr>
            <p:grpSp>
              <p:nvGrpSpPr>
                <p:cNvPr id="132" name="グループ化 49"/>
                <p:cNvGrpSpPr/>
                <p:nvPr/>
              </p:nvGrpSpPr>
              <p:grpSpPr>
                <a:xfrm>
                  <a:off x="2987824" y="313201"/>
                  <a:ext cx="1152128" cy="1159130"/>
                  <a:chOff x="412660" y="748792"/>
                  <a:chExt cx="1745418" cy="1756025"/>
                </a:xfrm>
                <a:grpFill/>
              </p:grpSpPr>
              <p:sp>
                <p:nvSpPr>
                  <p:cNvPr id="145" name="円: 塗りつぶしなし 6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6" name="十字形 14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十字形 14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3" name="グループ化 50"/>
                <p:cNvGrpSpPr/>
                <p:nvPr/>
              </p:nvGrpSpPr>
              <p:grpSpPr>
                <a:xfrm>
                  <a:off x="3598065" y="30931"/>
                  <a:ext cx="1152128" cy="1159130"/>
                  <a:chOff x="412660" y="748792"/>
                  <a:chExt cx="1745418" cy="1756025"/>
                </a:xfrm>
                <a:grpFill/>
              </p:grpSpPr>
              <p:sp>
                <p:nvSpPr>
                  <p:cNvPr id="142" name="円: 塗りつぶしなし 5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3" name="十字形 14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十字形 14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4" name="グループ化 51"/>
                <p:cNvGrpSpPr/>
                <p:nvPr/>
              </p:nvGrpSpPr>
              <p:grpSpPr>
                <a:xfrm>
                  <a:off x="4111793" y="454918"/>
                  <a:ext cx="1152128" cy="1159130"/>
                  <a:chOff x="412660" y="748792"/>
                  <a:chExt cx="1745418" cy="1756025"/>
                </a:xfrm>
                <a:grpFill/>
              </p:grpSpPr>
              <p:sp>
                <p:nvSpPr>
                  <p:cNvPr id="139" name="円: 塗りつぶしなし 5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0" name="十字形 13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十字形 14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5" name="グループ化 52"/>
                <p:cNvGrpSpPr/>
                <p:nvPr/>
              </p:nvGrpSpPr>
              <p:grpSpPr>
                <a:xfrm>
                  <a:off x="4641486" y="172648"/>
                  <a:ext cx="1152128" cy="1159130"/>
                  <a:chOff x="412660" y="748792"/>
                  <a:chExt cx="1745418" cy="1756025"/>
                </a:xfrm>
                <a:grpFill/>
              </p:grpSpPr>
              <p:sp>
                <p:nvSpPr>
                  <p:cNvPr id="136" name="円: 塗りつぶしなし 5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7" name="十字形 13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十字形 13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98" name="グループ化 197"/>
          <p:cNvGrpSpPr/>
          <p:nvPr/>
        </p:nvGrpSpPr>
        <p:grpSpPr>
          <a:xfrm>
            <a:off x="417534" y="45683"/>
            <a:ext cx="8308931" cy="1651278"/>
            <a:chOff x="2074799" y="45683"/>
            <a:chExt cx="8308931" cy="1651278"/>
          </a:xfrm>
          <a:solidFill>
            <a:schemeClr val="bg1">
              <a:lumMod val="85000"/>
            </a:schemeClr>
          </a:solidFill>
        </p:grpSpPr>
        <p:grpSp>
          <p:nvGrpSpPr>
            <p:cNvPr id="199" name="グループ化 198"/>
            <p:cNvGrpSpPr/>
            <p:nvPr/>
          </p:nvGrpSpPr>
          <p:grpSpPr>
            <a:xfrm>
              <a:off x="2074799" y="45683"/>
              <a:ext cx="4994403" cy="1651278"/>
              <a:chOff x="3131840" y="45683"/>
              <a:chExt cx="4994403" cy="1651278"/>
            </a:xfrm>
            <a:grpFill/>
          </p:grpSpPr>
          <p:grpSp>
            <p:nvGrpSpPr>
              <p:cNvPr id="242" name="グループ化 241"/>
              <p:cNvGrpSpPr/>
              <p:nvPr/>
            </p:nvGrpSpPr>
            <p:grpSpPr>
              <a:xfrm>
                <a:off x="3131840" y="45683"/>
                <a:ext cx="2805790" cy="1583117"/>
                <a:chOff x="2987824" y="30931"/>
                <a:chExt cx="2805790" cy="1583117"/>
              </a:xfrm>
              <a:grpFill/>
            </p:grpSpPr>
            <p:grpSp>
              <p:nvGrpSpPr>
                <p:cNvPr id="315" name="グループ化 314"/>
                <p:cNvGrpSpPr/>
                <p:nvPr/>
              </p:nvGrpSpPr>
              <p:grpSpPr>
                <a:xfrm>
                  <a:off x="2987824" y="313201"/>
                  <a:ext cx="1152128" cy="1159130"/>
                  <a:chOff x="412660" y="748792"/>
                  <a:chExt cx="1745418" cy="1756025"/>
                </a:xfrm>
                <a:grpFill/>
              </p:grpSpPr>
              <p:sp>
                <p:nvSpPr>
                  <p:cNvPr id="376" name="円: 塗りつぶしなし 4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7" name="十字形 37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8" name="十字形 37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6" name="グループ化 355"/>
                <p:cNvGrpSpPr/>
                <p:nvPr/>
              </p:nvGrpSpPr>
              <p:grpSpPr>
                <a:xfrm>
                  <a:off x="3598065" y="30931"/>
                  <a:ext cx="1152128" cy="1159130"/>
                  <a:chOff x="412660" y="748792"/>
                  <a:chExt cx="1745418" cy="1756025"/>
                </a:xfrm>
                <a:grpFill/>
              </p:grpSpPr>
              <p:sp>
                <p:nvSpPr>
                  <p:cNvPr id="373" name="円: 塗りつぶしなし 3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4" name="十字形 37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5" name="十字形 37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7" name="グループ化 356"/>
                <p:cNvGrpSpPr/>
                <p:nvPr/>
              </p:nvGrpSpPr>
              <p:grpSpPr>
                <a:xfrm>
                  <a:off x="4111793" y="454918"/>
                  <a:ext cx="1152128" cy="1159130"/>
                  <a:chOff x="412660" y="748792"/>
                  <a:chExt cx="1745418" cy="1756025"/>
                </a:xfrm>
                <a:grpFill/>
              </p:grpSpPr>
              <p:sp>
                <p:nvSpPr>
                  <p:cNvPr id="370" name="円: 塗りつぶしなし 3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1" name="十字形 370"/>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2" name="十字形 371"/>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6" name="グループ化 365"/>
                <p:cNvGrpSpPr/>
                <p:nvPr/>
              </p:nvGrpSpPr>
              <p:grpSpPr>
                <a:xfrm>
                  <a:off x="4641486" y="172648"/>
                  <a:ext cx="1152128" cy="1159130"/>
                  <a:chOff x="412660" y="748792"/>
                  <a:chExt cx="1745418" cy="1756025"/>
                </a:xfrm>
                <a:grpFill/>
              </p:grpSpPr>
              <p:sp>
                <p:nvSpPr>
                  <p:cNvPr id="367" name="円: 塗りつぶしなし 3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8" name="十字形 367"/>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9" name="十字形 368"/>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43" name="グループ化 242"/>
              <p:cNvGrpSpPr/>
              <p:nvPr/>
            </p:nvGrpSpPr>
            <p:grpSpPr>
              <a:xfrm>
                <a:off x="5320453" y="113844"/>
                <a:ext cx="2805790" cy="1583117"/>
                <a:chOff x="2987824" y="30931"/>
                <a:chExt cx="2805790" cy="1583117"/>
              </a:xfrm>
              <a:grpFill/>
            </p:grpSpPr>
            <p:grpSp>
              <p:nvGrpSpPr>
                <p:cNvPr id="244" name="グループ化 243"/>
                <p:cNvGrpSpPr/>
                <p:nvPr/>
              </p:nvGrpSpPr>
              <p:grpSpPr>
                <a:xfrm>
                  <a:off x="2987824" y="313201"/>
                  <a:ext cx="1152128" cy="1159130"/>
                  <a:chOff x="412660" y="748792"/>
                  <a:chExt cx="1745418" cy="1756025"/>
                </a:xfrm>
                <a:grpFill/>
              </p:grpSpPr>
              <p:sp>
                <p:nvSpPr>
                  <p:cNvPr id="312" name="円: 塗りつぶしなし 2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3" name="十字形 31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十字形 31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5" name="グループ化 284"/>
                <p:cNvGrpSpPr/>
                <p:nvPr/>
              </p:nvGrpSpPr>
              <p:grpSpPr>
                <a:xfrm>
                  <a:off x="3598065" y="30931"/>
                  <a:ext cx="1152128" cy="1159130"/>
                  <a:chOff x="412660" y="748792"/>
                  <a:chExt cx="1745418" cy="1756025"/>
                </a:xfrm>
                <a:grpFill/>
              </p:grpSpPr>
              <p:sp>
                <p:nvSpPr>
                  <p:cNvPr id="309" name="円: 塗りつぶしなし 2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0" name="十字形 30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十字形 31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6" name="グループ化 285"/>
                <p:cNvGrpSpPr/>
                <p:nvPr/>
              </p:nvGrpSpPr>
              <p:grpSpPr>
                <a:xfrm>
                  <a:off x="4111793" y="454918"/>
                  <a:ext cx="1152128" cy="1159130"/>
                  <a:chOff x="412660" y="748792"/>
                  <a:chExt cx="1745418" cy="1756025"/>
                </a:xfrm>
                <a:grpFill/>
              </p:grpSpPr>
              <p:sp>
                <p:nvSpPr>
                  <p:cNvPr id="299" name="円: 塗りつぶしなし 20"/>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0" name="十字形 29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十字形 30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5" name="グループ化 294"/>
                <p:cNvGrpSpPr/>
                <p:nvPr/>
              </p:nvGrpSpPr>
              <p:grpSpPr>
                <a:xfrm>
                  <a:off x="4641486" y="172648"/>
                  <a:ext cx="1152128" cy="1159130"/>
                  <a:chOff x="412660" y="748792"/>
                  <a:chExt cx="1745418" cy="1756025"/>
                </a:xfrm>
                <a:grpFill/>
              </p:grpSpPr>
              <p:sp>
                <p:nvSpPr>
                  <p:cNvPr id="296" name="円: 塗りつぶしなし 17"/>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7" name="十字形 29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十字形 29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200" name="グループ化 199"/>
            <p:cNvGrpSpPr/>
            <p:nvPr/>
          </p:nvGrpSpPr>
          <p:grpSpPr>
            <a:xfrm>
              <a:off x="5389327" y="45683"/>
              <a:ext cx="4994403" cy="1651278"/>
              <a:chOff x="3131840" y="45683"/>
              <a:chExt cx="4994403" cy="1651278"/>
            </a:xfrm>
            <a:grpFill/>
          </p:grpSpPr>
          <p:grpSp>
            <p:nvGrpSpPr>
              <p:cNvPr id="201" name="グループ化 200"/>
              <p:cNvGrpSpPr/>
              <p:nvPr/>
            </p:nvGrpSpPr>
            <p:grpSpPr>
              <a:xfrm>
                <a:off x="3131840" y="45683"/>
                <a:ext cx="2805790" cy="1583117"/>
                <a:chOff x="2987824" y="30931"/>
                <a:chExt cx="2805790" cy="1583117"/>
              </a:xfrm>
              <a:grpFill/>
            </p:grpSpPr>
            <p:grpSp>
              <p:nvGrpSpPr>
                <p:cNvPr id="219" name="グループ化 218"/>
                <p:cNvGrpSpPr/>
                <p:nvPr/>
              </p:nvGrpSpPr>
              <p:grpSpPr>
                <a:xfrm>
                  <a:off x="2987824" y="313201"/>
                  <a:ext cx="1152128" cy="1159130"/>
                  <a:chOff x="412660" y="748792"/>
                  <a:chExt cx="1745418" cy="1756025"/>
                </a:xfrm>
                <a:grpFill/>
              </p:grpSpPr>
              <p:sp>
                <p:nvSpPr>
                  <p:cNvPr id="239" name="円: 塗りつぶしなし 78"/>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0" name="十字形 23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十字形 24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0" name="グループ化 219"/>
                <p:cNvGrpSpPr/>
                <p:nvPr/>
              </p:nvGrpSpPr>
              <p:grpSpPr>
                <a:xfrm>
                  <a:off x="3598065" y="30931"/>
                  <a:ext cx="1152128" cy="1159130"/>
                  <a:chOff x="412660" y="748792"/>
                  <a:chExt cx="1745418" cy="1756025"/>
                </a:xfrm>
                <a:grpFill/>
              </p:grpSpPr>
              <p:sp>
                <p:nvSpPr>
                  <p:cNvPr id="229" name="円: 塗りつぶしなし 75"/>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7" name="十字形 23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十字形 23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1" name="グループ化 220"/>
                <p:cNvGrpSpPr/>
                <p:nvPr/>
              </p:nvGrpSpPr>
              <p:grpSpPr>
                <a:xfrm>
                  <a:off x="4111793" y="454918"/>
                  <a:ext cx="1152128" cy="1159130"/>
                  <a:chOff x="412660" y="748792"/>
                  <a:chExt cx="1745418" cy="1756025"/>
                </a:xfrm>
                <a:grpFill/>
              </p:grpSpPr>
              <p:sp>
                <p:nvSpPr>
                  <p:cNvPr id="226" name="円: 塗りつぶしなし 7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7" name="十字形 22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十字形 22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 name="グループ化 221"/>
                <p:cNvGrpSpPr/>
                <p:nvPr/>
              </p:nvGrpSpPr>
              <p:grpSpPr>
                <a:xfrm>
                  <a:off x="4641486" y="172648"/>
                  <a:ext cx="1152128" cy="1159130"/>
                  <a:chOff x="412660" y="748792"/>
                  <a:chExt cx="1745418" cy="1756025"/>
                </a:xfrm>
                <a:grpFill/>
              </p:grpSpPr>
              <p:sp>
                <p:nvSpPr>
                  <p:cNvPr id="223" name="円: 塗りつぶしなし 6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4" name="十字形 22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十字形 22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02" name="グループ化 201"/>
              <p:cNvGrpSpPr/>
              <p:nvPr/>
            </p:nvGrpSpPr>
            <p:grpSpPr>
              <a:xfrm>
                <a:off x="5320453" y="113844"/>
                <a:ext cx="2805790" cy="1583117"/>
                <a:chOff x="2987824" y="30931"/>
                <a:chExt cx="2805790" cy="1583117"/>
              </a:xfrm>
              <a:grpFill/>
            </p:grpSpPr>
            <p:grpSp>
              <p:nvGrpSpPr>
                <p:cNvPr id="203" name="グループ化 202"/>
                <p:cNvGrpSpPr/>
                <p:nvPr/>
              </p:nvGrpSpPr>
              <p:grpSpPr>
                <a:xfrm>
                  <a:off x="2987824" y="313201"/>
                  <a:ext cx="1152128" cy="1159130"/>
                  <a:chOff x="412660" y="748792"/>
                  <a:chExt cx="1745418" cy="1756025"/>
                </a:xfrm>
                <a:grpFill/>
              </p:grpSpPr>
              <p:sp>
                <p:nvSpPr>
                  <p:cNvPr id="216" name="円: 塗りつぶしなし 6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7" name="十字形 21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十字形 21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4" name="グループ化 203"/>
                <p:cNvGrpSpPr/>
                <p:nvPr/>
              </p:nvGrpSpPr>
              <p:grpSpPr>
                <a:xfrm>
                  <a:off x="3598065" y="30931"/>
                  <a:ext cx="1152128" cy="1159130"/>
                  <a:chOff x="412660" y="748792"/>
                  <a:chExt cx="1745418" cy="1756025"/>
                </a:xfrm>
                <a:grpFill/>
              </p:grpSpPr>
              <p:sp>
                <p:nvSpPr>
                  <p:cNvPr id="213" name="円: 塗りつぶしなし 5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4" name="十字形 21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十字形 21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5" name="グループ化 204"/>
                <p:cNvGrpSpPr/>
                <p:nvPr/>
              </p:nvGrpSpPr>
              <p:grpSpPr>
                <a:xfrm>
                  <a:off x="4111793" y="454918"/>
                  <a:ext cx="1152128" cy="1159130"/>
                  <a:chOff x="412660" y="748792"/>
                  <a:chExt cx="1745418" cy="1756025"/>
                </a:xfrm>
                <a:grpFill/>
              </p:grpSpPr>
              <p:sp>
                <p:nvSpPr>
                  <p:cNvPr id="210" name="円: 塗りつぶしなし 5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1" name="十字形 210"/>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十字形 211"/>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6" name="グループ化 205"/>
                <p:cNvGrpSpPr/>
                <p:nvPr/>
              </p:nvGrpSpPr>
              <p:grpSpPr>
                <a:xfrm>
                  <a:off x="4641486" y="172648"/>
                  <a:ext cx="1152128" cy="1159130"/>
                  <a:chOff x="412660" y="748792"/>
                  <a:chExt cx="1745418" cy="1756025"/>
                </a:xfrm>
                <a:grpFill/>
              </p:grpSpPr>
              <p:sp>
                <p:nvSpPr>
                  <p:cNvPr id="207" name="円: 塗りつぶしなし 5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8" name="十字形 207"/>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十字形 208"/>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sp>
        <p:nvSpPr>
          <p:cNvPr id="4" name="正方形/長方形 3"/>
          <p:cNvSpPr/>
          <p:nvPr/>
        </p:nvSpPr>
        <p:spPr>
          <a:xfrm>
            <a:off x="330664" y="1732746"/>
            <a:ext cx="1217000" cy="400110"/>
          </a:xfrm>
          <a:prstGeom prst="rect">
            <a:avLst/>
          </a:prstGeom>
        </p:spPr>
        <p:txBody>
          <a:bodyPr wrap="none">
            <a:spAutoFit/>
          </a:bodyPr>
          <a:lstStyle/>
          <a:p>
            <a:r>
              <a:rPr lang="ja-JP" altLang="en-US" sz="20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rPr>
              <a:t>万有引力</a:t>
            </a:r>
            <a:endParaRPr lang="ja-JP" altLang="en-US" sz="2000" dirty="0">
              <a:ln>
                <a:solidFill>
                  <a:schemeClr val="bg1">
                    <a:lumMod val="65000"/>
                  </a:schemeClr>
                </a:solidFill>
              </a:ln>
              <a:latin typeface="Meiryo" charset="-128"/>
              <a:ea typeface="Meiryo" charset="-128"/>
              <a:cs typeface="Meiryo" charset="-128"/>
            </a:endParaRPr>
          </a:p>
        </p:txBody>
      </p:sp>
      <p:sp>
        <p:nvSpPr>
          <p:cNvPr id="5" name="テキスト ボックス 4"/>
          <p:cNvSpPr txBox="1"/>
          <p:nvPr/>
        </p:nvSpPr>
        <p:spPr>
          <a:xfrm>
            <a:off x="961137" y="260648"/>
            <a:ext cx="7571303" cy="1107996"/>
          </a:xfrm>
          <a:prstGeom prst="rect">
            <a:avLst/>
          </a:prstGeom>
          <a:noFill/>
        </p:spPr>
        <p:txBody>
          <a:bodyPr wrap="none" rtlCol="0">
            <a:spAutoFit/>
          </a:bodyPr>
          <a:lstStyle/>
          <a:p>
            <a:pPr algn="ctr">
              <a:lnSpc>
                <a:spcPct val="150000"/>
              </a:lnSpc>
            </a:pPr>
            <a:r>
              <a:rPr lang="ja-JP" altLang="en-US" sz="4800" dirty="0">
                <a:latin typeface="Meiryo" charset="-128"/>
                <a:ea typeface="Meiryo" charset="-128"/>
                <a:cs typeface="Meiryo" charset="-128"/>
              </a:rPr>
              <a:t>頭と画面をくるくる回せ！</a:t>
            </a:r>
            <a:endParaRPr lang="en-US" altLang="ja-JP" sz="4800" dirty="0">
              <a:latin typeface="Meiryo" charset="-128"/>
              <a:ea typeface="Meiryo" charset="-128"/>
              <a:cs typeface="Meiryo" charset="-128"/>
            </a:endParaRPr>
          </a:p>
        </p:txBody>
      </p:sp>
      <p:grpSp>
        <p:nvGrpSpPr>
          <p:cNvPr id="11" name="グループ化 10"/>
          <p:cNvGrpSpPr/>
          <p:nvPr/>
        </p:nvGrpSpPr>
        <p:grpSpPr>
          <a:xfrm>
            <a:off x="1979712" y="6185272"/>
            <a:ext cx="7056784" cy="432048"/>
            <a:chOff x="2555776" y="6185272"/>
            <a:chExt cx="6480720" cy="432048"/>
          </a:xfrm>
        </p:grpSpPr>
        <p:sp>
          <p:nvSpPr>
            <p:cNvPr id="9" name="正方形/長方形 8"/>
            <p:cNvSpPr/>
            <p:nvPr/>
          </p:nvSpPr>
          <p:spPr>
            <a:xfrm>
              <a:off x="2555776" y="6185272"/>
              <a:ext cx="6408712" cy="432048"/>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7" name="正方形/長方形 6"/>
            <p:cNvSpPr/>
            <p:nvPr/>
          </p:nvSpPr>
          <p:spPr>
            <a:xfrm>
              <a:off x="2609782" y="6232019"/>
              <a:ext cx="6426714" cy="338554"/>
            </a:xfrm>
            <a:prstGeom prst="rect">
              <a:avLst/>
            </a:prstGeom>
          </p:spPr>
          <p:txBody>
            <a:bodyPr wrap="square">
              <a:spAutoFit/>
            </a:bodyPr>
            <a:lstStyle/>
            <a:p>
              <a:r>
                <a:rPr lang="ja-JP" altLang="en-US" sz="1600" dirty="0">
                  <a:latin typeface="Meiryo" charset="-128"/>
                  <a:ea typeface="Meiryo" charset="-128"/>
                  <a:cs typeface="Meiryo" charset="-128"/>
                </a:rPr>
                <a:t>引力を操るために箱を　　　させ、小箱の中</a:t>
              </a:r>
              <a:r>
                <a:rPr lang="ja-JP" altLang="en-US" sz="1600" dirty="0" smtClean="0">
                  <a:latin typeface="Meiryo" charset="-128"/>
                  <a:ea typeface="Meiryo" charset="-128"/>
                  <a:cs typeface="Meiryo" charset="-128"/>
                </a:rPr>
                <a:t>の心核</a:t>
              </a:r>
              <a:r>
                <a:rPr lang="en-US" altLang="ja-JP" sz="1600" dirty="0" smtClean="0">
                  <a:latin typeface="Meiryo" charset="-128"/>
                  <a:ea typeface="Meiryo" charset="-128"/>
                  <a:cs typeface="Meiryo" charset="-128"/>
                </a:rPr>
                <a:t>(</a:t>
              </a:r>
              <a:r>
                <a:rPr lang="ja-JP" altLang="en-US" sz="1600" dirty="0" smtClean="0">
                  <a:latin typeface="Meiryo" charset="-128"/>
                  <a:ea typeface="Meiryo" charset="-128"/>
                  <a:cs typeface="Meiryo" charset="-128"/>
                </a:rPr>
                <a:t>ｺｱ</a:t>
              </a:r>
              <a:r>
                <a:rPr lang="en-US" altLang="ja-JP" sz="1600" dirty="0" smtClean="0">
                  <a:latin typeface="Meiryo" charset="-128"/>
                  <a:ea typeface="Meiryo" charset="-128"/>
                  <a:cs typeface="Meiryo" charset="-128"/>
                </a:rPr>
                <a:t>)</a:t>
              </a:r>
              <a:r>
                <a:rPr lang="ja-JP" altLang="en-US" sz="1600" dirty="0" smtClean="0">
                  <a:latin typeface="Meiryo" charset="-128"/>
                  <a:ea typeface="Meiryo" charset="-128"/>
                  <a:cs typeface="Meiryo" charset="-128"/>
                </a:rPr>
                <a:t>を</a:t>
              </a:r>
              <a:r>
                <a:rPr lang="ja-JP" altLang="en-US" sz="1600" dirty="0">
                  <a:latin typeface="Meiryo" charset="-128"/>
                  <a:ea typeface="Meiryo" charset="-128"/>
                  <a:cs typeface="Meiryo" charset="-128"/>
                </a:rPr>
                <a:t>ゴールへ導け！</a:t>
              </a:r>
              <a:endParaRPr lang="en-US" altLang="ja-JP" sz="1600" dirty="0">
                <a:latin typeface="Meiryo" charset="-128"/>
                <a:ea typeface="Meiryo" charset="-128"/>
                <a:cs typeface="Meiryo" charset="-128"/>
              </a:endParaRPr>
            </a:p>
          </p:txBody>
        </p:sp>
      </p:grpSp>
      <p:sp>
        <p:nvSpPr>
          <p:cNvPr id="3" name="正方形/長方形 2"/>
          <p:cNvSpPr/>
          <p:nvPr/>
        </p:nvSpPr>
        <p:spPr>
          <a:xfrm>
            <a:off x="4126676" y="6201500"/>
            <a:ext cx="700833" cy="400110"/>
          </a:xfrm>
          <a:prstGeom prst="rect">
            <a:avLst/>
          </a:prstGeom>
        </p:spPr>
        <p:txBody>
          <a:bodyPr wrap="none">
            <a:spAutoFit/>
          </a:bodyPr>
          <a:lstStyle/>
          <a:p>
            <a:r>
              <a:rPr lang="ja-JP" altLang="en-US" sz="20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rPr>
              <a:t>回転</a:t>
            </a:r>
            <a:endParaRPr lang="ja-JP" altLang="en-US" dirty="0">
              <a:ln>
                <a:solidFill>
                  <a:schemeClr val="bg1">
                    <a:lumMod val="65000"/>
                  </a:schemeClr>
                </a:solidFill>
              </a:ln>
              <a:latin typeface="Meiryo" charset="-128"/>
              <a:ea typeface="Meiryo" charset="-128"/>
              <a:cs typeface="Meiryo" charset="-128"/>
            </a:endParaRPr>
          </a:p>
        </p:txBody>
      </p:sp>
      <p:pic>
        <p:nvPicPr>
          <p:cNvPr id="35" name="図 34"/>
          <p:cNvPicPr>
            <a:picLocks noChangeAspect="1"/>
          </p:cNvPicPr>
          <p:nvPr/>
        </p:nvPicPr>
        <p:blipFill rotWithShape="1">
          <a:blip r:embed="rId3" cstate="print">
            <a:extLst>
              <a:ext uri="{28A0092B-C50C-407E-A947-70E740481C1C}">
                <a14:useLocalDpi xmlns:a14="http://schemas.microsoft.com/office/drawing/2010/main" val="0"/>
              </a:ext>
            </a:extLst>
          </a:blip>
          <a:srcRect l="17409" r="16906"/>
          <a:stretch/>
        </p:blipFill>
        <p:spPr>
          <a:xfrm rot="16200000">
            <a:off x="5654252" y="2490222"/>
            <a:ext cx="3332534" cy="3170956"/>
          </a:xfrm>
          <a:prstGeom prst="rect">
            <a:avLst/>
          </a:prstGeom>
          <a:ln w="76200">
            <a:solidFill>
              <a:srgbClr val="4A452A"/>
            </a:solidFill>
          </a:ln>
        </p:spPr>
      </p:pic>
      <p:pic>
        <p:nvPicPr>
          <p:cNvPr id="36" name="図 35"/>
          <p:cNvPicPr>
            <a:picLocks noChangeAspect="1"/>
          </p:cNvPicPr>
          <p:nvPr/>
        </p:nvPicPr>
        <p:blipFill rotWithShape="1">
          <a:blip r:embed="rId4">
            <a:extLst>
              <a:ext uri="{28A0092B-C50C-407E-A947-70E740481C1C}">
                <a14:useLocalDpi xmlns:a14="http://schemas.microsoft.com/office/drawing/2010/main" val="0"/>
              </a:ext>
            </a:extLst>
          </a:blip>
          <a:srcRect l="18322" r="17969"/>
          <a:stretch/>
        </p:blipFill>
        <p:spPr>
          <a:xfrm>
            <a:off x="286097" y="2423543"/>
            <a:ext cx="3391802" cy="3327456"/>
          </a:xfrm>
          <a:prstGeom prst="rect">
            <a:avLst/>
          </a:prstGeom>
          <a:ln w="76200">
            <a:solidFill>
              <a:srgbClr val="4A452A"/>
            </a:solidFill>
          </a:ln>
        </p:spPr>
      </p:pic>
      <p:sp>
        <p:nvSpPr>
          <p:cNvPr id="2" name="矢印: 右 1"/>
          <p:cNvSpPr/>
          <p:nvPr/>
        </p:nvSpPr>
        <p:spPr>
          <a:xfrm>
            <a:off x="4058111" y="3573739"/>
            <a:ext cx="1396993" cy="1292816"/>
          </a:xfrm>
          <a:prstGeom prst="rightArrow">
            <a:avLst/>
          </a:prstGeom>
          <a:solidFill>
            <a:schemeClr val="bg2">
              <a:lumMod val="75000"/>
            </a:schemeClr>
          </a:solidFill>
          <a:ln w="571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07452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33333"/>
                                  </p:iterate>
                                  <p:childTnLst>
                                    <p:set>
                                      <p:cBhvr>
                                        <p:cTn id="6" dur="1" fill="hold">
                                          <p:stCondLst>
                                            <p:cond delay="0"/>
                                          </p:stCondLst>
                                        </p:cTn>
                                        <p:tgtEl>
                                          <p:spTgt spid="4"/>
                                        </p:tgtEl>
                                        <p:attrNameLst>
                                          <p:attrName>style.visibility</p:attrName>
                                        </p:attrNameLst>
                                      </p:cBhvr>
                                      <p:to>
                                        <p:strVal val="visible"/>
                                      </p:to>
                                    </p:set>
                                    <p:set>
                                      <p:cBhvr>
                                        <p:cTn id="7" dur="455" fill="hold">
                                          <p:stCondLst>
                                            <p:cond delay="0"/>
                                          </p:stCondLst>
                                        </p:cTn>
                                        <p:tgtEl>
                                          <p:spTgt spid="4"/>
                                        </p:tgtEl>
                                        <p:attrNameLst>
                                          <p:attrName>style.rotation</p:attrName>
                                        </p:attrNameLst>
                                      </p:cBhvr>
                                      <p:to>
                                        <p:strVal val="-45.0"/>
                                      </p:to>
                                    </p:set>
                                    <p:anim calcmode="lin" valueType="num">
                                      <p:cBhvr>
                                        <p:cTn id="8" dur="455" fill="hold">
                                          <p:stCondLst>
                                            <p:cond delay="455"/>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000"/>
                                        <p:tgtEl>
                                          <p:spTgt spid="36"/>
                                        </p:tgtEl>
                                      </p:cBhvr>
                                    </p:animEffect>
                                  </p:childTnLst>
                                </p:cTn>
                              </p:par>
                              <p:par>
                                <p:cTn id="17" presetID="8" presetClass="emph" presetSubtype="0" fill="hold" nodeType="withEffect">
                                  <p:stCondLst>
                                    <p:cond delay="3000"/>
                                  </p:stCondLst>
                                  <p:childTnLst>
                                    <p:animRot by="-5400000">
                                      <p:cBhvr>
                                        <p:cTn id="18" dur="1000" fill="hold"/>
                                        <p:tgtEl>
                                          <p:spTgt spid="36"/>
                                        </p:tgtEl>
                                        <p:attrNameLst>
                                          <p:attrName>r</p:attrName>
                                        </p:attrNameLst>
                                      </p:cBhvr>
                                    </p:animRot>
                                  </p:childTnLst>
                                </p:cTn>
                              </p:par>
                              <p:par>
                                <p:cTn id="19" presetID="22" presetClass="entr" presetSubtype="8" fill="hold" grpId="0" nodeType="withEffect">
                                  <p:stCondLst>
                                    <p:cond delay="400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10" presetClass="entr" presetSubtype="0" fill="hold" nodeType="withEffect">
                                  <p:stCondLst>
                                    <p:cond delay="50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8" presetClass="emph" presetSubtype="0" fill="hold" grpId="0" nodeType="withEffect">
                                  <p:stCondLst>
                                    <p:cond delay="3000"/>
                                  </p:stCondLst>
                                  <p:childTnLst>
                                    <p:animRot by="21600000">
                                      <p:cBhvr>
                                        <p:cTn id="26" dur="500" fill="hold"/>
                                        <p:tgtEl>
                                          <p:spTgt spid="3"/>
                                        </p:tgtEl>
                                        <p:attrNameLst>
                                          <p:attrName>r</p:attrName>
                                        </p:attrNameLst>
                                      </p:cBhvr>
                                    </p:animRot>
                                  </p:childTnLst>
                                </p:cTn>
                              </p:par>
                              <p:par>
                                <p:cTn id="27" presetID="8" presetClass="emph" presetSubtype="0" fill="hold" grpId="1" nodeType="withEffect">
                                  <p:stCondLst>
                                    <p:cond delay="3500"/>
                                  </p:stCondLst>
                                  <p:childTnLst>
                                    <p:animRot by="21600000">
                                      <p:cBhvr>
                                        <p:cTn id="28" dur="5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3" grpId="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グループ化 2"/>
          <p:cNvGrpSpPr/>
          <p:nvPr/>
        </p:nvGrpSpPr>
        <p:grpSpPr>
          <a:xfrm>
            <a:off x="323528" y="-1"/>
            <a:ext cx="8496944" cy="1732127"/>
            <a:chOff x="2074799" y="45683"/>
            <a:chExt cx="8308931" cy="1651278"/>
          </a:xfrm>
          <a:solidFill>
            <a:schemeClr val="tx1"/>
          </a:solidFill>
        </p:grpSpPr>
        <p:grpSp>
          <p:nvGrpSpPr>
            <p:cNvPr id="124" name="グループ化 10"/>
            <p:cNvGrpSpPr/>
            <p:nvPr/>
          </p:nvGrpSpPr>
          <p:grpSpPr>
            <a:xfrm>
              <a:off x="2074799" y="45683"/>
              <a:ext cx="4994403" cy="1651278"/>
              <a:chOff x="3131840" y="45683"/>
              <a:chExt cx="4994403" cy="1651278"/>
            </a:xfrm>
            <a:grpFill/>
          </p:grpSpPr>
          <p:grpSp>
            <p:nvGrpSpPr>
              <p:cNvPr id="160" name="グループ化 11"/>
              <p:cNvGrpSpPr/>
              <p:nvPr/>
            </p:nvGrpSpPr>
            <p:grpSpPr>
              <a:xfrm>
                <a:off x="3131840" y="45683"/>
                <a:ext cx="2805790" cy="1583117"/>
                <a:chOff x="2987824" y="30931"/>
                <a:chExt cx="2805790" cy="1583117"/>
              </a:xfrm>
              <a:grpFill/>
            </p:grpSpPr>
            <p:grpSp>
              <p:nvGrpSpPr>
                <p:cNvPr id="178" name="グループ化 29"/>
                <p:cNvGrpSpPr/>
                <p:nvPr/>
              </p:nvGrpSpPr>
              <p:grpSpPr>
                <a:xfrm>
                  <a:off x="2987824" y="313201"/>
                  <a:ext cx="1152128" cy="1159130"/>
                  <a:chOff x="412660" y="748792"/>
                  <a:chExt cx="1745418" cy="1756025"/>
                </a:xfrm>
                <a:grpFill/>
              </p:grpSpPr>
              <p:sp>
                <p:nvSpPr>
                  <p:cNvPr id="191" name="円: 塗りつぶしなし 4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2" name="十字形 19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十字形 19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9" name="グループ化 30"/>
                <p:cNvGrpSpPr/>
                <p:nvPr/>
              </p:nvGrpSpPr>
              <p:grpSpPr>
                <a:xfrm>
                  <a:off x="3598065" y="30931"/>
                  <a:ext cx="1152128" cy="1159130"/>
                  <a:chOff x="412660" y="748792"/>
                  <a:chExt cx="1745418" cy="1756025"/>
                </a:xfrm>
                <a:grpFill/>
              </p:grpSpPr>
              <p:sp>
                <p:nvSpPr>
                  <p:cNvPr id="188" name="円: 塗りつぶしなし 3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9" name="十字形 18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十字形 18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0" name="グループ化 31"/>
                <p:cNvGrpSpPr/>
                <p:nvPr/>
              </p:nvGrpSpPr>
              <p:grpSpPr>
                <a:xfrm>
                  <a:off x="4111793" y="454918"/>
                  <a:ext cx="1152128" cy="1159130"/>
                  <a:chOff x="412660" y="748792"/>
                  <a:chExt cx="1745418" cy="1756025"/>
                </a:xfrm>
                <a:grpFill/>
              </p:grpSpPr>
              <p:sp>
                <p:nvSpPr>
                  <p:cNvPr id="185" name="円: 塗りつぶしなし 3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6" name="十字形 18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十字形 18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1" name="グループ化 32"/>
                <p:cNvGrpSpPr/>
                <p:nvPr/>
              </p:nvGrpSpPr>
              <p:grpSpPr>
                <a:xfrm>
                  <a:off x="4641486" y="172648"/>
                  <a:ext cx="1152128" cy="1159130"/>
                  <a:chOff x="412660" y="748792"/>
                  <a:chExt cx="1745418" cy="1756025"/>
                </a:xfrm>
                <a:grpFill/>
              </p:grpSpPr>
              <p:sp>
                <p:nvSpPr>
                  <p:cNvPr id="182" name="円: 塗りつぶしなし 3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十字形 18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十字形 18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61" name="グループ化 12"/>
              <p:cNvGrpSpPr/>
              <p:nvPr/>
            </p:nvGrpSpPr>
            <p:grpSpPr>
              <a:xfrm>
                <a:off x="5320453" y="113844"/>
                <a:ext cx="2805790" cy="1583117"/>
                <a:chOff x="2987824" y="30931"/>
                <a:chExt cx="2805790" cy="1583117"/>
              </a:xfrm>
              <a:grpFill/>
            </p:grpSpPr>
            <p:grpSp>
              <p:nvGrpSpPr>
                <p:cNvPr id="162" name="グループ化 13"/>
                <p:cNvGrpSpPr/>
                <p:nvPr/>
              </p:nvGrpSpPr>
              <p:grpSpPr>
                <a:xfrm>
                  <a:off x="2987824" y="313201"/>
                  <a:ext cx="1152128" cy="1159130"/>
                  <a:chOff x="412660" y="748792"/>
                  <a:chExt cx="1745418" cy="1756025"/>
                </a:xfrm>
                <a:grpFill/>
              </p:grpSpPr>
              <p:sp>
                <p:nvSpPr>
                  <p:cNvPr id="175" name="円: 塗りつぶしなし 2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6" name="十字形 17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十字形 17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3" name="グループ化 14"/>
                <p:cNvGrpSpPr/>
                <p:nvPr/>
              </p:nvGrpSpPr>
              <p:grpSpPr>
                <a:xfrm>
                  <a:off x="3598065" y="30931"/>
                  <a:ext cx="1152128" cy="1159130"/>
                  <a:chOff x="412660" y="748792"/>
                  <a:chExt cx="1745418" cy="1756025"/>
                </a:xfrm>
                <a:grpFill/>
              </p:grpSpPr>
              <p:sp>
                <p:nvSpPr>
                  <p:cNvPr id="172" name="円: 塗りつぶしなし 2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3" name="十字形 17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十字形 17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4" name="グループ化 15"/>
                <p:cNvGrpSpPr/>
                <p:nvPr/>
              </p:nvGrpSpPr>
              <p:grpSpPr>
                <a:xfrm>
                  <a:off x="4111793" y="454918"/>
                  <a:ext cx="1152128" cy="1159130"/>
                  <a:chOff x="412660" y="748792"/>
                  <a:chExt cx="1745418" cy="1756025"/>
                </a:xfrm>
                <a:grpFill/>
              </p:grpSpPr>
              <p:sp>
                <p:nvSpPr>
                  <p:cNvPr id="169" name="円: 塗りつぶしなし 20"/>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0" name="十字形 16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十字形 17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5" name="グループ化 16"/>
                <p:cNvGrpSpPr/>
                <p:nvPr/>
              </p:nvGrpSpPr>
              <p:grpSpPr>
                <a:xfrm>
                  <a:off x="4641486" y="172648"/>
                  <a:ext cx="1152128" cy="1159130"/>
                  <a:chOff x="412660" y="748792"/>
                  <a:chExt cx="1745418" cy="1756025"/>
                </a:xfrm>
                <a:grpFill/>
              </p:grpSpPr>
              <p:sp>
                <p:nvSpPr>
                  <p:cNvPr id="166" name="円: 塗りつぶしなし 17"/>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7" name="十字形 16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十字形 16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25" name="グループ化 46"/>
            <p:cNvGrpSpPr/>
            <p:nvPr/>
          </p:nvGrpSpPr>
          <p:grpSpPr>
            <a:xfrm>
              <a:off x="5389327" y="45683"/>
              <a:ext cx="4994403" cy="1651278"/>
              <a:chOff x="3131840" y="45683"/>
              <a:chExt cx="4994403" cy="1651278"/>
            </a:xfrm>
            <a:grpFill/>
          </p:grpSpPr>
          <p:grpSp>
            <p:nvGrpSpPr>
              <p:cNvPr id="126" name="グループ化 47"/>
              <p:cNvGrpSpPr/>
              <p:nvPr/>
            </p:nvGrpSpPr>
            <p:grpSpPr>
              <a:xfrm>
                <a:off x="3131840" y="45683"/>
                <a:ext cx="2805790" cy="1583117"/>
                <a:chOff x="2987824" y="30931"/>
                <a:chExt cx="2805790" cy="1583117"/>
              </a:xfrm>
              <a:grpFill/>
            </p:grpSpPr>
            <p:grpSp>
              <p:nvGrpSpPr>
                <p:cNvPr id="144" name="グループ化 65"/>
                <p:cNvGrpSpPr/>
                <p:nvPr/>
              </p:nvGrpSpPr>
              <p:grpSpPr>
                <a:xfrm>
                  <a:off x="2987824" y="313201"/>
                  <a:ext cx="1152128" cy="1159130"/>
                  <a:chOff x="412660" y="748792"/>
                  <a:chExt cx="1745418" cy="1756025"/>
                </a:xfrm>
                <a:grpFill/>
              </p:grpSpPr>
              <p:sp>
                <p:nvSpPr>
                  <p:cNvPr id="157" name="円: 塗りつぶしなし 78"/>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十字形 157"/>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十字形 158"/>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 name="グループ化 66"/>
                <p:cNvGrpSpPr/>
                <p:nvPr/>
              </p:nvGrpSpPr>
              <p:grpSpPr>
                <a:xfrm>
                  <a:off x="3598065" y="30931"/>
                  <a:ext cx="1152128" cy="1159130"/>
                  <a:chOff x="412660" y="748792"/>
                  <a:chExt cx="1745418" cy="1756025"/>
                </a:xfrm>
                <a:grpFill/>
              </p:grpSpPr>
              <p:sp>
                <p:nvSpPr>
                  <p:cNvPr id="154" name="円: 塗りつぶしなし 75"/>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5" name="十字形 154"/>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十字形 155"/>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 name="グループ化 67"/>
                <p:cNvGrpSpPr/>
                <p:nvPr/>
              </p:nvGrpSpPr>
              <p:grpSpPr>
                <a:xfrm>
                  <a:off x="4111793" y="454918"/>
                  <a:ext cx="1152128" cy="1159130"/>
                  <a:chOff x="412660" y="748792"/>
                  <a:chExt cx="1745418" cy="1756025"/>
                </a:xfrm>
                <a:grpFill/>
              </p:grpSpPr>
              <p:sp>
                <p:nvSpPr>
                  <p:cNvPr id="151" name="円: 塗りつぶしなし 7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2" name="十字形 15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十字形 15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 name="グループ化 68"/>
                <p:cNvGrpSpPr/>
                <p:nvPr/>
              </p:nvGrpSpPr>
              <p:grpSpPr>
                <a:xfrm>
                  <a:off x="4641486" y="172648"/>
                  <a:ext cx="1152128" cy="1159130"/>
                  <a:chOff x="412660" y="748792"/>
                  <a:chExt cx="1745418" cy="1756025"/>
                </a:xfrm>
                <a:grpFill/>
              </p:grpSpPr>
              <p:sp>
                <p:nvSpPr>
                  <p:cNvPr id="148" name="円: 塗りつぶしなし 6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9" name="十字形 14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十字形 14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7" name="グループ化 48"/>
              <p:cNvGrpSpPr/>
              <p:nvPr/>
            </p:nvGrpSpPr>
            <p:grpSpPr>
              <a:xfrm>
                <a:off x="5320453" y="113844"/>
                <a:ext cx="2805790" cy="1583117"/>
                <a:chOff x="2987824" y="30931"/>
                <a:chExt cx="2805790" cy="1583117"/>
              </a:xfrm>
              <a:grpFill/>
            </p:grpSpPr>
            <p:grpSp>
              <p:nvGrpSpPr>
                <p:cNvPr id="128" name="グループ化 49"/>
                <p:cNvGrpSpPr/>
                <p:nvPr/>
              </p:nvGrpSpPr>
              <p:grpSpPr>
                <a:xfrm>
                  <a:off x="2987824" y="313201"/>
                  <a:ext cx="1152128" cy="1159130"/>
                  <a:chOff x="412660" y="748792"/>
                  <a:chExt cx="1745418" cy="1756025"/>
                </a:xfrm>
                <a:grpFill/>
              </p:grpSpPr>
              <p:sp>
                <p:nvSpPr>
                  <p:cNvPr id="141" name="円: 塗りつぶしなし 6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十字形 14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十字形 14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 name="グループ化 50"/>
                <p:cNvGrpSpPr/>
                <p:nvPr/>
              </p:nvGrpSpPr>
              <p:grpSpPr>
                <a:xfrm>
                  <a:off x="3598065" y="30931"/>
                  <a:ext cx="1152128" cy="1159130"/>
                  <a:chOff x="412660" y="748792"/>
                  <a:chExt cx="1745418" cy="1756025"/>
                </a:xfrm>
                <a:grpFill/>
              </p:grpSpPr>
              <p:sp>
                <p:nvSpPr>
                  <p:cNvPr id="138" name="円: 塗りつぶしなし 5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十字形 13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十字形 13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 name="グループ化 51"/>
                <p:cNvGrpSpPr/>
                <p:nvPr/>
              </p:nvGrpSpPr>
              <p:grpSpPr>
                <a:xfrm>
                  <a:off x="4111793" y="454918"/>
                  <a:ext cx="1152128" cy="1159130"/>
                  <a:chOff x="412660" y="748792"/>
                  <a:chExt cx="1745418" cy="1756025"/>
                </a:xfrm>
                <a:grpFill/>
              </p:grpSpPr>
              <p:sp>
                <p:nvSpPr>
                  <p:cNvPr id="135" name="円: 塗りつぶしなし 5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十字形 13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十字形 13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 name="グループ化 52"/>
                <p:cNvGrpSpPr/>
                <p:nvPr/>
              </p:nvGrpSpPr>
              <p:grpSpPr>
                <a:xfrm>
                  <a:off x="4641486" y="172648"/>
                  <a:ext cx="1152128" cy="1159130"/>
                  <a:chOff x="412660" y="748792"/>
                  <a:chExt cx="1745418" cy="1756025"/>
                </a:xfrm>
                <a:grpFill/>
              </p:grpSpPr>
              <p:sp>
                <p:nvSpPr>
                  <p:cNvPr id="132" name="円: 塗りつぶしなし 5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十字形 13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十字形 13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94" name="グループ化 193"/>
          <p:cNvGrpSpPr/>
          <p:nvPr/>
        </p:nvGrpSpPr>
        <p:grpSpPr>
          <a:xfrm>
            <a:off x="417534" y="45683"/>
            <a:ext cx="8308931" cy="1651278"/>
            <a:chOff x="2074799" y="45683"/>
            <a:chExt cx="8308931" cy="1651278"/>
          </a:xfrm>
          <a:solidFill>
            <a:schemeClr val="bg1">
              <a:lumMod val="85000"/>
            </a:schemeClr>
          </a:solidFill>
        </p:grpSpPr>
        <p:grpSp>
          <p:nvGrpSpPr>
            <p:cNvPr id="195" name="グループ化 194"/>
            <p:cNvGrpSpPr/>
            <p:nvPr/>
          </p:nvGrpSpPr>
          <p:grpSpPr>
            <a:xfrm>
              <a:off x="2074799" y="45683"/>
              <a:ext cx="4994403" cy="1651278"/>
              <a:chOff x="3131840" y="45683"/>
              <a:chExt cx="4994403" cy="1651278"/>
            </a:xfrm>
            <a:grpFill/>
          </p:grpSpPr>
          <p:grpSp>
            <p:nvGrpSpPr>
              <p:cNvPr id="231" name="グループ化 230"/>
              <p:cNvGrpSpPr/>
              <p:nvPr/>
            </p:nvGrpSpPr>
            <p:grpSpPr>
              <a:xfrm>
                <a:off x="3131840" y="45683"/>
                <a:ext cx="2805790" cy="1583117"/>
                <a:chOff x="2987824" y="30931"/>
                <a:chExt cx="2805790" cy="1583117"/>
              </a:xfrm>
              <a:grpFill/>
            </p:grpSpPr>
            <p:grpSp>
              <p:nvGrpSpPr>
                <p:cNvPr id="249" name="グループ化 248"/>
                <p:cNvGrpSpPr/>
                <p:nvPr/>
              </p:nvGrpSpPr>
              <p:grpSpPr>
                <a:xfrm>
                  <a:off x="2987824" y="313201"/>
                  <a:ext cx="1152128" cy="1159130"/>
                  <a:chOff x="412660" y="748792"/>
                  <a:chExt cx="1745418" cy="1756025"/>
                </a:xfrm>
                <a:grpFill/>
              </p:grpSpPr>
              <p:sp>
                <p:nvSpPr>
                  <p:cNvPr id="262" name="円: 塗りつぶしなし 4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3" name="十字形 26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十字形 26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 name="グループ化 249"/>
                <p:cNvGrpSpPr/>
                <p:nvPr/>
              </p:nvGrpSpPr>
              <p:grpSpPr>
                <a:xfrm>
                  <a:off x="3598065" y="30931"/>
                  <a:ext cx="1152128" cy="1159130"/>
                  <a:chOff x="412660" y="748792"/>
                  <a:chExt cx="1745418" cy="1756025"/>
                </a:xfrm>
                <a:grpFill/>
              </p:grpSpPr>
              <p:sp>
                <p:nvSpPr>
                  <p:cNvPr id="259" name="円: 塗りつぶしなし 3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十字形 25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十字形 26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 name="グループ化 250"/>
                <p:cNvGrpSpPr/>
                <p:nvPr/>
              </p:nvGrpSpPr>
              <p:grpSpPr>
                <a:xfrm>
                  <a:off x="4111793" y="454918"/>
                  <a:ext cx="1152128" cy="1159130"/>
                  <a:chOff x="412660" y="748792"/>
                  <a:chExt cx="1745418" cy="1756025"/>
                </a:xfrm>
                <a:grpFill/>
              </p:grpSpPr>
              <p:sp>
                <p:nvSpPr>
                  <p:cNvPr id="256" name="円: 塗りつぶしなし 3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7" name="十字形 25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十字形 25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p:cNvGrpSpPr/>
                <p:nvPr/>
              </p:nvGrpSpPr>
              <p:grpSpPr>
                <a:xfrm>
                  <a:off x="4641486" y="172648"/>
                  <a:ext cx="1152128" cy="1159130"/>
                  <a:chOff x="412660" y="748792"/>
                  <a:chExt cx="1745418" cy="1756025"/>
                </a:xfrm>
                <a:grpFill/>
              </p:grpSpPr>
              <p:sp>
                <p:nvSpPr>
                  <p:cNvPr id="253" name="円: 塗りつぶしなし 3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4" name="十字形 25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十字形 25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32" name="グループ化 231"/>
              <p:cNvGrpSpPr/>
              <p:nvPr/>
            </p:nvGrpSpPr>
            <p:grpSpPr>
              <a:xfrm>
                <a:off x="5320453" y="113844"/>
                <a:ext cx="2805790" cy="1583117"/>
                <a:chOff x="2987824" y="30931"/>
                <a:chExt cx="2805790" cy="1583117"/>
              </a:xfrm>
              <a:grpFill/>
            </p:grpSpPr>
            <p:grpSp>
              <p:nvGrpSpPr>
                <p:cNvPr id="233" name="グループ化 232"/>
                <p:cNvGrpSpPr/>
                <p:nvPr/>
              </p:nvGrpSpPr>
              <p:grpSpPr>
                <a:xfrm>
                  <a:off x="2987824" y="313201"/>
                  <a:ext cx="1152128" cy="1159130"/>
                  <a:chOff x="412660" y="748792"/>
                  <a:chExt cx="1745418" cy="1756025"/>
                </a:xfrm>
                <a:grpFill/>
              </p:grpSpPr>
              <p:sp>
                <p:nvSpPr>
                  <p:cNvPr id="246" name="円: 塗りつぶしなし 2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十字形 24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十字形 24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4" name="グループ化 233"/>
                <p:cNvGrpSpPr/>
                <p:nvPr/>
              </p:nvGrpSpPr>
              <p:grpSpPr>
                <a:xfrm>
                  <a:off x="3598065" y="30931"/>
                  <a:ext cx="1152128" cy="1159130"/>
                  <a:chOff x="412660" y="748792"/>
                  <a:chExt cx="1745418" cy="1756025"/>
                </a:xfrm>
                <a:grpFill/>
              </p:grpSpPr>
              <p:sp>
                <p:nvSpPr>
                  <p:cNvPr id="243" name="円: 塗りつぶしなし 2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4" name="十字形 24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十字形 24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p:cNvGrpSpPr/>
                <p:nvPr/>
              </p:nvGrpSpPr>
              <p:grpSpPr>
                <a:xfrm>
                  <a:off x="4111793" y="454918"/>
                  <a:ext cx="1152128" cy="1159130"/>
                  <a:chOff x="412660" y="748792"/>
                  <a:chExt cx="1745418" cy="1756025"/>
                </a:xfrm>
                <a:grpFill/>
              </p:grpSpPr>
              <p:sp>
                <p:nvSpPr>
                  <p:cNvPr id="240" name="円: 塗りつぶしなし 20"/>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1" name="十字形 240"/>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十字形 241"/>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p:cNvGrpSpPr/>
                <p:nvPr/>
              </p:nvGrpSpPr>
              <p:grpSpPr>
                <a:xfrm>
                  <a:off x="4641486" y="172648"/>
                  <a:ext cx="1152128" cy="1159130"/>
                  <a:chOff x="412660" y="748792"/>
                  <a:chExt cx="1745418" cy="1756025"/>
                </a:xfrm>
                <a:grpFill/>
              </p:grpSpPr>
              <p:sp>
                <p:nvSpPr>
                  <p:cNvPr id="237" name="円: 塗りつぶしなし 17"/>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8" name="十字形 237"/>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十字形 238"/>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96" name="グループ化 195"/>
            <p:cNvGrpSpPr/>
            <p:nvPr/>
          </p:nvGrpSpPr>
          <p:grpSpPr>
            <a:xfrm>
              <a:off x="5389327" y="45683"/>
              <a:ext cx="4994403" cy="1651278"/>
              <a:chOff x="3131840" y="45683"/>
              <a:chExt cx="4994403" cy="1651278"/>
            </a:xfrm>
            <a:grpFill/>
          </p:grpSpPr>
          <p:grpSp>
            <p:nvGrpSpPr>
              <p:cNvPr id="197" name="グループ化 196"/>
              <p:cNvGrpSpPr/>
              <p:nvPr/>
            </p:nvGrpSpPr>
            <p:grpSpPr>
              <a:xfrm>
                <a:off x="3131840" y="45683"/>
                <a:ext cx="2805790" cy="1583117"/>
                <a:chOff x="2987824" y="30931"/>
                <a:chExt cx="2805790" cy="1583117"/>
              </a:xfrm>
              <a:grpFill/>
            </p:grpSpPr>
            <p:grpSp>
              <p:nvGrpSpPr>
                <p:cNvPr id="215" name="グループ化 214"/>
                <p:cNvGrpSpPr/>
                <p:nvPr/>
              </p:nvGrpSpPr>
              <p:grpSpPr>
                <a:xfrm>
                  <a:off x="2987824" y="313201"/>
                  <a:ext cx="1152128" cy="1159130"/>
                  <a:chOff x="412660" y="748792"/>
                  <a:chExt cx="1745418" cy="1756025"/>
                </a:xfrm>
                <a:grpFill/>
              </p:grpSpPr>
              <p:sp>
                <p:nvSpPr>
                  <p:cNvPr id="228" name="円: 塗りつぶしなし 78"/>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9" name="十字形 22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十字形 22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6" name="グループ化 215"/>
                <p:cNvGrpSpPr/>
                <p:nvPr/>
              </p:nvGrpSpPr>
              <p:grpSpPr>
                <a:xfrm>
                  <a:off x="3598065" y="30931"/>
                  <a:ext cx="1152128" cy="1159130"/>
                  <a:chOff x="412660" y="748792"/>
                  <a:chExt cx="1745418" cy="1756025"/>
                </a:xfrm>
                <a:grpFill/>
              </p:grpSpPr>
              <p:sp>
                <p:nvSpPr>
                  <p:cNvPr id="225" name="円: 塗りつぶしなし 75"/>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6" name="十字形 22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十字形 22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7" name="グループ化 216"/>
                <p:cNvGrpSpPr/>
                <p:nvPr/>
              </p:nvGrpSpPr>
              <p:grpSpPr>
                <a:xfrm>
                  <a:off x="4111793" y="454918"/>
                  <a:ext cx="1152128" cy="1159130"/>
                  <a:chOff x="412660" y="748792"/>
                  <a:chExt cx="1745418" cy="1756025"/>
                </a:xfrm>
                <a:grpFill/>
              </p:grpSpPr>
              <p:sp>
                <p:nvSpPr>
                  <p:cNvPr id="222" name="円: 塗りつぶしなし 7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3" name="十字形 22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十字形 22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8" name="グループ化 217"/>
                <p:cNvGrpSpPr/>
                <p:nvPr/>
              </p:nvGrpSpPr>
              <p:grpSpPr>
                <a:xfrm>
                  <a:off x="4641486" y="172648"/>
                  <a:ext cx="1152128" cy="1159130"/>
                  <a:chOff x="412660" y="748792"/>
                  <a:chExt cx="1745418" cy="1756025"/>
                </a:xfrm>
                <a:grpFill/>
              </p:grpSpPr>
              <p:sp>
                <p:nvSpPr>
                  <p:cNvPr id="219" name="円: 塗りつぶしなし 6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十字形 21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十字形 22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p:cNvGrpSpPr/>
              <p:nvPr/>
            </p:nvGrpSpPr>
            <p:grpSpPr>
              <a:xfrm>
                <a:off x="5320453" y="113844"/>
                <a:ext cx="2805790" cy="1583117"/>
                <a:chOff x="2987824" y="30931"/>
                <a:chExt cx="2805790" cy="1583117"/>
              </a:xfrm>
              <a:grpFill/>
            </p:grpSpPr>
            <p:grpSp>
              <p:nvGrpSpPr>
                <p:cNvPr id="199" name="グループ化 198"/>
                <p:cNvGrpSpPr/>
                <p:nvPr/>
              </p:nvGrpSpPr>
              <p:grpSpPr>
                <a:xfrm>
                  <a:off x="2987824" y="313201"/>
                  <a:ext cx="1152128" cy="1159130"/>
                  <a:chOff x="412660" y="748792"/>
                  <a:chExt cx="1745418" cy="1756025"/>
                </a:xfrm>
                <a:grpFill/>
              </p:grpSpPr>
              <p:sp>
                <p:nvSpPr>
                  <p:cNvPr id="212" name="円: 塗りつぶしなし 6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十字形 21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十字形 21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0" name="グループ化 199"/>
                <p:cNvGrpSpPr/>
                <p:nvPr/>
              </p:nvGrpSpPr>
              <p:grpSpPr>
                <a:xfrm>
                  <a:off x="3598065" y="30931"/>
                  <a:ext cx="1152128" cy="1159130"/>
                  <a:chOff x="412660" y="748792"/>
                  <a:chExt cx="1745418" cy="1756025"/>
                </a:xfrm>
                <a:grpFill/>
              </p:grpSpPr>
              <p:sp>
                <p:nvSpPr>
                  <p:cNvPr id="209" name="円: 塗りつぶしなし 5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0" name="十字形 20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十字形 21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p:cNvGrpSpPr/>
                <p:nvPr/>
              </p:nvGrpSpPr>
              <p:grpSpPr>
                <a:xfrm>
                  <a:off x="4111793" y="454918"/>
                  <a:ext cx="1152128" cy="1159130"/>
                  <a:chOff x="412660" y="748792"/>
                  <a:chExt cx="1745418" cy="1756025"/>
                </a:xfrm>
                <a:grpFill/>
              </p:grpSpPr>
              <p:sp>
                <p:nvSpPr>
                  <p:cNvPr id="206" name="円: 塗りつぶしなし 5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7" name="十字形 20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十字形 20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p:cNvGrpSpPr/>
                <p:nvPr/>
              </p:nvGrpSpPr>
              <p:grpSpPr>
                <a:xfrm>
                  <a:off x="4641486" y="172648"/>
                  <a:ext cx="1152128" cy="1159130"/>
                  <a:chOff x="412660" y="748792"/>
                  <a:chExt cx="1745418" cy="1756025"/>
                </a:xfrm>
                <a:grpFill/>
              </p:grpSpPr>
              <p:sp>
                <p:nvSpPr>
                  <p:cNvPr id="203" name="円: 塗りつぶしなし 5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4" name="十字形 20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十字形 20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pic>
        <p:nvPicPr>
          <p:cNvPr id="34" name="図 33"/>
          <p:cNvPicPr>
            <a:picLocks noChangeAspect="1"/>
          </p:cNvPicPr>
          <p:nvPr/>
        </p:nvPicPr>
        <p:blipFill rotWithShape="1">
          <a:blip r:embed="rId3">
            <a:extLst>
              <a:ext uri="{28A0092B-C50C-407E-A947-70E740481C1C}">
                <a14:useLocalDpi xmlns:a14="http://schemas.microsoft.com/office/drawing/2010/main" val="0"/>
              </a:ext>
            </a:extLst>
          </a:blip>
          <a:srcRect l="5905" t="22116" r="3640" b="18314"/>
          <a:stretch/>
        </p:blipFill>
        <p:spPr>
          <a:xfrm>
            <a:off x="1335108" y="1794293"/>
            <a:ext cx="6473784" cy="3195988"/>
          </a:xfrm>
          <a:prstGeom prst="rect">
            <a:avLst/>
          </a:prstGeom>
          <a:noFill/>
          <a:ln w="76200">
            <a:solidFill>
              <a:srgbClr val="4A452A"/>
            </a:solidFill>
          </a:ln>
        </p:spPr>
      </p:pic>
      <p:grpSp>
        <p:nvGrpSpPr>
          <p:cNvPr id="2" name="グループ化 1"/>
          <p:cNvGrpSpPr/>
          <p:nvPr/>
        </p:nvGrpSpPr>
        <p:grpSpPr>
          <a:xfrm>
            <a:off x="323528" y="5229200"/>
            <a:ext cx="8496944" cy="1160107"/>
            <a:chOff x="1259632" y="4970649"/>
            <a:chExt cx="6624736" cy="1698712"/>
          </a:xfrm>
        </p:grpSpPr>
        <p:sp>
          <p:nvSpPr>
            <p:cNvPr id="22" name="正方形/長方形 21"/>
            <p:cNvSpPr/>
            <p:nvPr/>
          </p:nvSpPr>
          <p:spPr>
            <a:xfrm>
              <a:off x="1259632" y="4970649"/>
              <a:ext cx="6624736" cy="1698712"/>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3" name="正方形/長方形 2"/>
            <p:cNvSpPr/>
            <p:nvPr/>
          </p:nvSpPr>
          <p:spPr>
            <a:xfrm>
              <a:off x="1313638" y="5035172"/>
              <a:ext cx="6516724" cy="1577340"/>
            </a:xfrm>
            <a:prstGeom prst="rect">
              <a:avLst/>
            </a:prstGeom>
          </p:spPr>
          <p:txBody>
            <a:bodyPr wrap="square">
              <a:spAutoFit/>
            </a:bodyPr>
            <a:lstStyle/>
            <a:p>
              <a:r>
                <a:rPr lang="ja-JP" altLang="en-US" sz="1600" dirty="0">
                  <a:latin typeface="Meiryo" charset="-128"/>
                  <a:ea typeface="Meiryo" charset="-128"/>
                  <a:cs typeface="Meiryo" charset="-128"/>
                </a:rPr>
                <a:t>　ある日、アイクは時計技師である祖父の部屋で小さな箱を見つけました。</a:t>
              </a:r>
              <a:endParaRPr lang="en-US" altLang="ja-JP" sz="1600" dirty="0">
                <a:latin typeface="Meiryo" charset="-128"/>
                <a:ea typeface="Meiryo" charset="-128"/>
                <a:cs typeface="Meiryo" charset="-128"/>
              </a:endParaRPr>
            </a:p>
            <a:p>
              <a:r>
                <a:rPr lang="ja-JP" altLang="en-US" sz="1600" dirty="0">
                  <a:latin typeface="Meiryo" charset="-128"/>
                  <a:ea typeface="Meiryo" charset="-128"/>
                  <a:cs typeface="Meiryo" charset="-128"/>
                </a:rPr>
                <a:t>「それは昔、友人と見つけたパズルの宝具</a:t>
              </a:r>
              <a:r>
                <a:rPr lang="en-US" altLang="ja-JP" sz="1600" dirty="0">
                  <a:latin typeface="Meiryo" charset="-128"/>
                  <a:ea typeface="Meiryo" charset="-128"/>
                  <a:cs typeface="Meiryo" charset="-128"/>
                </a:rPr>
                <a:t>(</a:t>
              </a:r>
              <a:r>
                <a:rPr lang="ja-JP" altLang="en-US" sz="1600" dirty="0">
                  <a:latin typeface="Meiryo" charset="-128"/>
                  <a:ea typeface="Meiryo" charset="-128"/>
                  <a:cs typeface="Meiryo" charset="-128"/>
                </a:rPr>
                <a:t>ｱｰﾃｨﾌｧｸﾄ</a:t>
              </a:r>
              <a:r>
                <a:rPr lang="en-US" altLang="ja-JP" sz="1600" dirty="0">
                  <a:latin typeface="Meiryo" charset="-128"/>
                  <a:ea typeface="Meiryo" charset="-128"/>
                  <a:cs typeface="Meiryo" charset="-128"/>
                </a:rPr>
                <a:t>)</a:t>
              </a:r>
              <a:r>
                <a:rPr lang="ja-JP" altLang="en-US" sz="1600" dirty="0">
                  <a:latin typeface="Meiryo" charset="-128"/>
                  <a:ea typeface="Meiryo" charset="-128"/>
                  <a:cs typeface="Meiryo" charset="-128"/>
                </a:rPr>
                <a:t>の一つじゃ</a:t>
              </a:r>
              <a:r>
                <a:rPr lang="ja-JP" altLang="en-US" sz="1600" dirty="0" err="1">
                  <a:latin typeface="Meiryo" charset="-128"/>
                  <a:ea typeface="Meiryo" charset="-128"/>
                  <a:cs typeface="Meiryo" charset="-128"/>
                </a:rPr>
                <a:t>な</a:t>
              </a:r>
              <a:r>
                <a:rPr lang="ja-JP" altLang="en-US" sz="1600" dirty="0">
                  <a:latin typeface="Meiryo" charset="-128"/>
                  <a:ea typeface="Meiryo" charset="-128"/>
                  <a:cs typeface="Meiryo" charset="-128"/>
                </a:rPr>
                <a:t>。中々難しくてのぅ」</a:t>
              </a:r>
              <a:endParaRPr lang="en-US" altLang="ja-JP" sz="1600" dirty="0">
                <a:latin typeface="Meiryo" charset="-128"/>
                <a:ea typeface="Meiryo" charset="-128"/>
                <a:cs typeface="Meiryo" charset="-128"/>
              </a:endParaRPr>
            </a:p>
            <a:p>
              <a:r>
                <a:rPr lang="ja-JP" altLang="en-US" sz="1600" dirty="0">
                  <a:latin typeface="Meiryo" charset="-128"/>
                  <a:ea typeface="Meiryo" charset="-128"/>
                  <a:cs typeface="Meiryo" charset="-128"/>
                </a:rPr>
                <a:t>「へえ、面白そうだね！　どうやって遊ぶの？」</a:t>
              </a:r>
              <a:endParaRPr lang="en-US" altLang="ja-JP" sz="1600" dirty="0">
                <a:latin typeface="Meiryo" charset="-128"/>
                <a:ea typeface="Meiryo" charset="-128"/>
                <a:cs typeface="Meiryo" charset="-128"/>
              </a:endParaRPr>
            </a:p>
            <a:p>
              <a:r>
                <a:rPr lang="ja-JP" altLang="en-US" sz="1600" dirty="0">
                  <a:latin typeface="Meiryo" charset="-128"/>
                  <a:ea typeface="Meiryo" charset="-128"/>
                  <a:cs typeface="Meiryo" charset="-128"/>
                </a:rPr>
                <a:t>　アイクは楽しそうに小さな箱を手に取り、その不思議な仕掛け箱に惹かれていきました。</a:t>
              </a:r>
              <a:endParaRPr lang="en-US" altLang="ja-JP" sz="1600" dirty="0">
                <a:latin typeface="Meiryo" charset="-128"/>
                <a:ea typeface="Meiryo" charset="-128"/>
                <a:cs typeface="Meiryo" charset="-128"/>
              </a:endParaRPr>
            </a:p>
          </p:txBody>
        </p:sp>
      </p:grpSp>
      <p:sp>
        <p:nvSpPr>
          <p:cNvPr id="21" name="テキスト ボックス 20"/>
          <p:cNvSpPr txBox="1"/>
          <p:nvPr/>
        </p:nvSpPr>
        <p:spPr>
          <a:xfrm>
            <a:off x="823224" y="509771"/>
            <a:ext cx="7497565" cy="830997"/>
          </a:xfrm>
          <a:prstGeom prst="rect">
            <a:avLst/>
          </a:prstGeom>
          <a:noFill/>
        </p:spPr>
        <p:txBody>
          <a:bodyPr wrap="none" rtlCol="0">
            <a:spAutoFit/>
          </a:bodyPr>
          <a:lstStyle/>
          <a:p>
            <a:pPr algn="ctr"/>
            <a:r>
              <a:rPr kumimoji="1" lang="ja-JP" altLang="en-US" sz="4800" dirty="0" smtClean="0">
                <a:latin typeface="メイリオ" panose="020B0604030504040204" pitchFamily="50" charset="-128"/>
                <a:ea typeface="メイリオ" panose="020B0604030504040204" pitchFamily="50" charset="-128"/>
                <a:cs typeface="Klee Medium" charset="-128"/>
              </a:rPr>
              <a:t>遊ぶための宝具</a:t>
            </a:r>
            <a:r>
              <a:rPr kumimoji="1" lang="en-US" altLang="ja-JP" sz="4800" dirty="0" smtClean="0">
                <a:latin typeface="メイリオ" panose="020B0604030504040204" pitchFamily="50" charset="-128"/>
                <a:ea typeface="メイリオ" panose="020B0604030504040204" pitchFamily="50" charset="-128"/>
                <a:cs typeface="Klee Medium" charset="-128"/>
              </a:rPr>
              <a:t>(</a:t>
            </a:r>
            <a:r>
              <a:rPr kumimoji="1" lang="ja-JP" altLang="en-US" sz="4800" dirty="0" smtClean="0">
                <a:latin typeface="メイリオ" panose="020B0604030504040204" pitchFamily="50" charset="-128"/>
                <a:ea typeface="メイリオ" panose="020B0604030504040204" pitchFamily="50" charset="-128"/>
                <a:cs typeface="Klee Medium" charset="-128"/>
              </a:rPr>
              <a:t>ｱｰﾃｨﾌｧｸﾄ</a:t>
            </a:r>
            <a:r>
              <a:rPr kumimoji="1" lang="en-US" altLang="ja-JP" sz="4800" dirty="0" smtClean="0">
                <a:latin typeface="メイリオ" panose="020B0604030504040204" pitchFamily="50" charset="-128"/>
                <a:ea typeface="メイリオ" panose="020B0604030504040204" pitchFamily="50" charset="-128"/>
                <a:cs typeface="Klee Medium" charset="-128"/>
              </a:rPr>
              <a:t>)</a:t>
            </a:r>
            <a:endParaRPr kumimoji="1" lang="ja-JP" altLang="en-US" sz="4800" dirty="0">
              <a:latin typeface="メイリオ" panose="020B0604030504040204" pitchFamily="50" charset="-128"/>
              <a:ea typeface="メイリオ" panose="020B0604030504040204" pitchFamily="50" charset="-128"/>
              <a:cs typeface="Klee Medium" charset="-128"/>
            </a:endParaRPr>
          </a:p>
        </p:txBody>
      </p:sp>
      <p:sp>
        <p:nvSpPr>
          <p:cNvPr id="26" name="吹き出し: 円形 25"/>
          <p:cNvSpPr/>
          <p:nvPr/>
        </p:nvSpPr>
        <p:spPr>
          <a:xfrm>
            <a:off x="147226" y="1939977"/>
            <a:ext cx="2513401" cy="697185"/>
          </a:xfrm>
          <a:prstGeom prst="wedgeEllipseCallout">
            <a:avLst>
              <a:gd name="adj1" fmla="val 67039"/>
              <a:gd name="adj2" fmla="val 56485"/>
            </a:avLst>
          </a:prstGeom>
          <a:solidFill>
            <a:srgbClr val="C4BD97"/>
          </a:solidFill>
          <a:ln w="38100">
            <a:solidFill>
              <a:srgbClr val="4A4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ysClr val="windowText" lastClr="000000"/>
                </a:solidFill>
                <a:latin typeface="Meiryo" charset="-128"/>
                <a:ea typeface="Meiryo" charset="-128"/>
                <a:cs typeface="Meiryo" charset="-128"/>
              </a:rPr>
              <a:t>こいつを見つけるために、</a:t>
            </a:r>
            <a:endParaRPr lang="en-US" altLang="ja-JP" sz="1000" dirty="0">
              <a:solidFill>
                <a:sysClr val="windowText" lastClr="000000"/>
              </a:solidFill>
              <a:latin typeface="Meiryo" charset="-128"/>
              <a:ea typeface="Meiryo" charset="-128"/>
              <a:cs typeface="Meiryo" charset="-128"/>
            </a:endParaRPr>
          </a:p>
          <a:p>
            <a:pPr algn="ctr"/>
            <a:r>
              <a:rPr lang="ja-JP" altLang="en-US" sz="1000" dirty="0">
                <a:solidFill>
                  <a:sysClr val="windowText" lastClr="000000"/>
                </a:solidFill>
                <a:latin typeface="Meiryo" charset="-128"/>
                <a:ea typeface="Meiryo" charset="-128"/>
                <a:cs typeface="Meiryo" charset="-128"/>
              </a:rPr>
              <a:t>数年掛けて「果ての山脈」</a:t>
            </a:r>
            <a:endParaRPr lang="en-US" altLang="ja-JP" sz="1000" dirty="0">
              <a:solidFill>
                <a:sysClr val="windowText" lastClr="000000"/>
              </a:solidFill>
              <a:latin typeface="Meiryo" charset="-128"/>
              <a:ea typeface="Meiryo" charset="-128"/>
              <a:cs typeface="Meiryo" charset="-128"/>
            </a:endParaRPr>
          </a:p>
          <a:p>
            <a:pPr algn="ctr"/>
            <a:r>
              <a:rPr lang="ja-JP" altLang="en-US" sz="1000" dirty="0">
                <a:solidFill>
                  <a:sysClr val="windowText" lastClr="000000"/>
                </a:solidFill>
                <a:latin typeface="Meiryo" charset="-128"/>
                <a:ea typeface="Meiryo" charset="-128"/>
                <a:cs typeface="Meiryo" charset="-128"/>
              </a:rPr>
              <a:t>に足を運んで</a:t>
            </a:r>
            <a:r>
              <a:rPr lang="en-US" altLang="ja-JP" sz="1000" dirty="0">
                <a:solidFill>
                  <a:sysClr val="windowText" lastClr="000000"/>
                </a:solidFill>
                <a:latin typeface="Meiryo" charset="-128"/>
                <a:ea typeface="Meiryo" charset="-128"/>
                <a:cs typeface="Meiryo" charset="-128"/>
              </a:rPr>
              <a:t>——</a:t>
            </a:r>
          </a:p>
        </p:txBody>
      </p:sp>
      <p:sp>
        <p:nvSpPr>
          <p:cNvPr id="31" name="吹き出し: 円形 30"/>
          <p:cNvSpPr/>
          <p:nvPr/>
        </p:nvSpPr>
        <p:spPr>
          <a:xfrm>
            <a:off x="7058751" y="3392287"/>
            <a:ext cx="1692453" cy="720080"/>
          </a:xfrm>
          <a:prstGeom prst="wedgeEllipseCallout">
            <a:avLst>
              <a:gd name="adj1" fmla="val -93615"/>
              <a:gd name="adj2" fmla="val -59969"/>
            </a:avLst>
          </a:prstGeom>
          <a:solidFill>
            <a:srgbClr val="C4BD97"/>
          </a:solidFill>
          <a:ln w="38100">
            <a:solidFill>
              <a:srgbClr val="4A4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ysClr val="windowText" lastClr="000000"/>
                </a:solidFill>
                <a:latin typeface="Meiryo" charset="-128"/>
                <a:ea typeface="Meiryo" charset="-128"/>
                <a:cs typeface="Meiryo" charset="-128"/>
              </a:rPr>
              <a:t>お祖父ちゃん！</a:t>
            </a:r>
            <a:endParaRPr kumimoji="1" lang="en-US" altLang="ja-JP" sz="1000" dirty="0">
              <a:solidFill>
                <a:sysClr val="windowText" lastClr="000000"/>
              </a:solidFill>
              <a:latin typeface="Meiryo" charset="-128"/>
              <a:ea typeface="Meiryo" charset="-128"/>
              <a:cs typeface="Meiryo" charset="-128"/>
            </a:endParaRPr>
          </a:p>
          <a:p>
            <a:pPr algn="ctr"/>
            <a:r>
              <a:rPr lang="ja-JP" altLang="en-US" sz="1000" dirty="0">
                <a:solidFill>
                  <a:sysClr val="windowText" lastClr="000000"/>
                </a:solidFill>
                <a:latin typeface="Meiryo" charset="-128"/>
                <a:ea typeface="Meiryo" charset="-128"/>
                <a:cs typeface="Meiryo" charset="-128"/>
              </a:rPr>
              <a:t>これどうやって</a:t>
            </a:r>
            <a:endParaRPr lang="en-US" altLang="ja-JP" sz="1000" dirty="0">
              <a:solidFill>
                <a:sysClr val="windowText" lastClr="000000"/>
              </a:solidFill>
              <a:latin typeface="Meiryo" charset="-128"/>
              <a:ea typeface="Meiryo" charset="-128"/>
              <a:cs typeface="Meiryo" charset="-128"/>
            </a:endParaRPr>
          </a:p>
          <a:p>
            <a:pPr algn="ctr"/>
            <a:r>
              <a:rPr lang="ja-JP" altLang="en-US" sz="1000" dirty="0">
                <a:solidFill>
                  <a:sysClr val="windowText" lastClr="000000"/>
                </a:solidFill>
                <a:latin typeface="Meiryo" charset="-128"/>
                <a:ea typeface="Meiryo" charset="-128"/>
                <a:cs typeface="Meiryo" charset="-128"/>
              </a:rPr>
              <a:t>遊ぶの！？</a:t>
            </a:r>
            <a:endParaRPr kumimoji="1" lang="ja-JP" altLang="en-US" sz="1000" dirty="0">
              <a:solidFill>
                <a:sysClr val="windowText" lastClr="000000"/>
              </a:solidFill>
              <a:latin typeface="Meiryo" charset="-128"/>
              <a:ea typeface="Meiryo" charset="-128"/>
              <a:cs typeface="Meiryo" charset="-128"/>
            </a:endParaRPr>
          </a:p>
        </p:txBody>
      </p:sp>
      <p:sp>
        <p:nvSpPr>
          <p:cNvPr id="52" name="吹き出し: 円形 25"/>
          <p:cNvSpPr/>
          <p:nvPr/>
        </p:nvSpPr>
        <p:spPr>
          <a:xfrm>
            <a:off x="611560" y="4161390"/>
            <a:ext cx="1905051" cy="697185"/>
          </a:xfrm>
          <a:prstGeom prst="wedgeEllipseCallout">
            <a:avLst>
              <a:gd name="adj1" fmla="val 60432"/>
              <a:gd name="adj2" fmla="val -83415"/>
            </a:avLst>
          </a:prstGeom>
          <a:solidFill>
            <a:srgbClr val="C4BD97"/>
          </a:solidFill>
          <a:ln w="38100">
            <a:solidFill>
              <a:srgbClr val="4A4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ysClr val="windowText" lastClr="000000"/>
                </a:solidFill>
                <a:latin typeface="Meiryo" charset="-128"/>
                <a:ea typeface="Meiryo" charset="-128"/>
                <a:cs typeface="Meiryo" charset="-128"/>
              </a:rPr>
              <a:t>う、うむ</a:t>
            </a:r>
            <a:r>
              <a:rPr lang="en-US" altLang="ja-JP" sz="1000" dirty="0">
                <a:solidFill>
                  <a:sysClr val="windowText" lastClr="000000"/>
                </a:solidFill>
                <a:latin typeface="Meiryo" charset="-128"/>
                <a:ea typeface="Meiryo" charset="-128"/>
                <a:cs typeface="Meiryo" charset="-128"/>
              </a:rPr>
              <a:t>……</a:t>
            </a:r>
            <a:r>
              <a:rPr lang="ja-JP" altLang="en-US" sz="1000" dirty="0" err="1">
                <a:solidFill>
                  <a:sysClr val="windowText" lastClr="000000"/>
                </a:solidFill>
                <a:latin typeface="Meiryo" charset="-128"/>
                <a:ea typeface="Meiryo" charset="-128"/>
                <a:cs typeface="Meiryo" charset="-128"/>
              </a:rPr>
              <a:t>。</a:t>
            </a:r>
            <a:endParaRPr lang="en-US" altLang="ja-JP" sz="1000" dirty="0">
              <a:solidFill>
                <a:sysClr val="windowText" lastClr="000000"/>
              </a:solidFill>
              <a:latin typeface="Meiryo" charset="-128"/>
              <a:ea typeface="Meiryo" charset="-128"/>
              <a:cs typeface="Meiryo" charset="-128"/>
            </a:endParaRPr>
          </a:p>
          <a:p>
            <a:pPr algn="ctr"/>
            <a:r>
              <a:rPr lang="en-US" altLang="ja-JP" sz="1000" dirty="0">
                <a:solidFill>
                  <a:sysClr val="windowText" lastClr="000000"/>
                </a:solidFill>
                <a:latin typeface="Meiryo" charset="-128"/>
                <a:ea typeface="Meiryo" charset="-128"/>
                <a:cs typeface="Meiryo" charset="-128"/>
              </a:rPr>
              <a:t>……</a:t>
            </a:r>
            <a:r>
              <a:rPr lang="ja-JP" altLang="en-US" sz="1000" dirty="0">
                <a:solidFill>
                  <a:sysClr val="windowText" lastClr="000000"/>
                </a:solidFill>
                <a:latin typeface="Meiryo" charset="-128"/>
                <a:ea typeface="Meiryo" charset="-128"/>
                <a:cs typeface="Meiryo" charset="-128"/>
              </a:rPr>
              <a:t>これは</a:t>
            </a:r>
            <a:r>
              <a:rPr lang="ja-JP" altLang="en-US" sz="1000" dirty="0" err="1">
                <a:solidFill>
                  <a:sysClr val="windowText" lastClr="000000"/>
                </a:solidFill>
                <a:latin typeface="Meiryo" charset="-128"/>
                <a:ea typeface="Meiryo" charset="-128"/>
                <a:cs typeface="Meiryo" charset="-128"/>
              </a:rPr>
              <a:t>じゃな</a:t>
            </a:r>
            <a:r>
              <a:rPr lang="en-US" altLang="ja-JP" sz="1000" dirty="0">
                <a:solidFill>
                  <a:sysClr val="windowText" lastClr="000000"/>
                </a:solidFill>
                <a:latin typeface="Meiryo" charset="-128"/>
                <a:ea typeface="Meiryo" charset="-128"/>
                <a:cs typeface="Meiryo" charset="-128"/>
              </a:rPr>
              <a:t>…</a:t>
            </a:r>
            <a:r>
              <a:rPr lang="ja-JP" altLang="en-US" sz="1000" dirty="0" err="1">
                <a:solidFill>
                  <a:sysClr val="windowText" lastClr="000000"/>
                </a:solidFill>
                <a:latin typeface="Meiryo" charset="-128"/>
                <a:ea typeface="Meiryo" charset="-128"/>
                <a:cs typeface="Meiryo" charset="-128"/>
              </a:rPr>
              <a:t>。</a:t>
            </a:r>
            <a:endParaRPr lang="en-US" altLang="ja-JP" sz="1000" dirty="0">
              <a:solidFill>
                <a:sysClr val="windowText" lastClr="000000"/>
              </a:solidFill>
              <a:latin typeface="Meiryo" charset="-128"/>
              <a:ea typeface="Meiryo" charset="-128"/>
              <a:cs typeface="Meiryo" charset="-128"/>
            </a:endParaRPr>
          </a:p>
        </p:txBody>
      </p:sp>
    </p:spTree>
    <p:extLst>
      <p:ext uri="{BB962C8B-B14F-4D97-AF65-F5344CB8AC3E}">
        <p14:creationId xmlns:p14="http://schemas.microsoft.com/office/powerpoint/2010/main" val="10657480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グループ化 2"/>
          <p:cNvGrpSpPr/>
          <p:nvPr/>
        </p:nvGrpSpPr>
        <p:grpSpPr>
          <a:xfrm>
            <a:off x="323528" y="-1"/>
            <a:ext cx="8496944" cy="1732127"/>
            <a:chOff x="2074799" y="45683"/>
            <a:chExt cx="8308931" cy="1651278"/>
          </a:xfrm>
          <a:solidFill>
            <a:schemeClr val="tx1"/>
          </a:solidFill>
        </p:grpSpPr>
        <p:grpSp>
          <p:nvGrpSpPr>
            <p:cNvPr id="124" name="グループ化 10"/>
            <p:cNvGrpSpPr/>
            <p:nvPr/>
          </p:nvGrpSpPr>
          <p:grpSpPr>
            <a:xfrm>
              <a:off x="2074799" y="45683"/>
              <a:ext cx="4994403" cy="1651278"/>
              <a:chOff x="3131840" y="45683"/>
              <a:chExt cx="4994403" cy="1651278"/>
            </a:xfrm>
            <a:grpFill/>
          </p:grpSpPr>
          <p:grpSp>
            <p:nvGrpSpPr>
              <p:cNvPr id="160" name="グループ化 11"/>
              <p:cNvGrpSpPr/>
              <p:nvPr/>
            </p:nvGrpSpPr>
            <p:grpSpPr>
              <a:xfrm>
                <a:off x="3131840" y="45683"/>
                <a:ext cx="2805790" cy="1583117"/>
                <a:chOff x="2987824" y="30931"/>
                <a:chExt cx="2805790" cy="1583117"/>
              </a:xfrm>
              <a:grpFill/>
            </p:grpSpPr>
            <p:grpSp>
              <p:nvGrpSpPr>
                <p:cNvPr id="178" name="グループ化 29"/>
                <p:cNvGrpSpPr/>
                <p:nvPr/>
              </p:nvGrpSpPr>
              <p:grpSpPr>
                <a:xfrm>
                  <a:off x="2987824" y="313201"/>
                  <a:ext cx="1152128" cy="1159130"/>
                  <a:chOff x="412660" y="748792"/>
                  <a:chExt cx="1745418" cy="1756025"/>
                </a:xfrm>
                <a:grpFill/>
              </p:grpSpPr>
              <p:sp>
                <p:nvSpPr>
                  <p:cNvPr id="191" name="円: 塗りつぶしなし 4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2" name="十字形 19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十字形 19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9" name="グループ化 30"/>
                <p:cNvGrpSpPr/>
                <p:nvPr/>
              </p:nvGrpSpPr>
              <p:grpSpPr>
                <a:xfrm>
                  <a:off x="3598065" y="30931"/>
                  <a:ext cx="1152128" cy="1159130"/>
                  <a:chOff x="412660" y="748792"/>
                  <a:chExt cx="1745418" cy="1756025"/>
                </a:xfrm>
                <a:grpFill/>
              </p:grpSpPr>
              <p:sp>
                <p:nvSpPr>
                  <p:cNvPr id="188" name="円: 塗りつぶしなし 3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9" name="十字形 18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十字形 18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0" name="グループ化 31"/>
                <p:cNvGrpSpPr/>
                <p:nvPr/>
              </p:nvGrpSpPr>
              <p:grpSpPr>
                <a:xfrm>
                  <a:off x="4111793" y="454918"/>
                  <a:ext cx="1152128" cy="1159130"/>
                  <a:chOff x="412660" y="748792"/>
                  <a:chExt cx="1745418" cy="1756025"/>
                </a:xfrm>
                <a:grpFill/>
              </p:grpSpPr>
              <p:sp>
                <p:nvSpPr>
                  <p:cNvPr id="185" name="円: 塗りつぶしなし 3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6" name="十字形 18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十字形 18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1" name="グループ化 32"/>
                <p:cNvGrpSpPr/>
                <p:nvPr/>
              </p:nvGrpSpPr>
              <p:grpSpPr>
                <a:xfrm>
                  <a:off x="4641486" y="172648"/>
                  <a:ext cx="1152128" cy="1159130"/>
                  <a:chOff x="412660" y="748792"/>
                  <a:chExt cx="1745418" cy="1756025"/>
                </a:xfrm>
                <a:grpFill/>
              </p:grpSpPr>
              <p:sp>
                <p:nvSpPr>
                  <p:cNvPr id="182" name="円: 塗りつぶしなし 3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3" name="十字形 18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十字形 18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61" name="グループ化 12"/>
              <p:cNvGrpSpPr/>
              <p:nvPr/>
            </p:nvGrpSpPr>
            <p:grpSpPr>
              <a:xfrm>
                <a:off x="5320453" y="113844"/>
                <a:ext cx="2805790" cy="1583117"/>
                <a:chOff x="2987824" y="30931"/>
                <a:chExt cx="2805790" cy="1583117"/>
              </a:xfrm>
              <a:grpFill/>
            </p:grpSpPr>
            <p:grpSp>
              <p:nvGrpSpPr>
                <p:cNvPr id="162" name="グループ化 13"/>
                <p:cNvGrpSpPr/>
                <p:nvPr/>
              </p:nvGrpSpPr>
              <p:grpSpPr>
                <a:xfrm>
                  <a:off x="2987824" y="313201"/>
                  <a:ext cx="1152128" cy="1159130"/>
                  <a:chOff x="412660" y="748792"/>
                  <a:chExt cx="1745418" cy="1756025"/>
                </a:xfrm>
                <a:grpFill/>
              </p:grpSpPr>
              <p:sp>
                <p:nvSpPr>
                  <p:cNvPr id="175" name="円: 塗りつぶしなし 2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6" name="十字形 17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十字形 17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3" name="グループ化 14"/>
                <p:cNvGrpSpPr/>
                <p:nvPr/>
              </p:nvGrpSpPr>
              <p:grpSpPr>
                <a:xfrm>
                  <a:off x="3598065" y="30931"/>
                  <a:ext cx="1152128" cy="1159130"/>
                  <a:chOff x="412660" y="748792"/>
                  <a:chExt cx="1745418" cy="1756025"/>
                </a:xfrm>
                <a:grpFill/>
              </p:grpSpPr>
              <p:sp>
                <p:nvSpPr>
                  <p:cNvPr id="172" name="円: 塗りつぶしなし 2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3" name="十字形 17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十字形 17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4" name="グループ化 15"/>
                <p:cNvGrpSpPr/>
                <p:nvPr/>
              </p:nvGrpSpPr>
              <p:grpSpPr>
                <a:xfrm>
                  <a:off x="4111793" y="454918"/>
                  <a:ext cx="1152128" cy="1159130"/>
                  <a:chOff x="412660" y="748792"/>
                  <a:chExt cx="1745418" cy="1756025"/>
                </a:xfrm>
                <a:grpFill/>
              </p:grpSpPr>
              <p:sp>
                <p:nvSpPr>
                  <p:cNvPr id="169" name="円: 塗りつぶしなし 20"/>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0" name="十字形 16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十字形 17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5" name="グループ化 16"/>
                <p:cNvGrpSpPr/>
                <p:nvPr/>
              </p:nvGrpSpPr>
              <p:grpSpPr>
                <a:xfrm>
                  <a:off x="4641486" y="172648"/>
                  <a:ext cx="1152128" cy="1159130"/>
                  <a:chOff x="412660" y="748792"/>
                  <a:chExt cx="1745418" cy="1756025"/>
                </a:xfrm>
                <a:grpFill/>
              </p:grpSpPr>
              <p:sp>
                <p:nvSpPr>
                  <p:cNvPr id="166" name="円: 塗りつぶしなし 17"/>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7" name="十字形 16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8" name="十字形 16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25" name="グループ化 46"/>
            <p:cNvGrpSpPr/>
            <p:nvPr/>
          </p:nvGrpSpPr>
          <p:grpSpPr>
            <a:xfrm>
              <a:off x="5389327" y="45683"/>
              <a:ext cx="4994403" cy="1651278"/>
              <a:chOff x="3131840" y="45683"/>
              <a:chExt cx="4994403" cy="1651278"/>
            </a:xfrm>
            <a:grpFill/>
          </p:grpSpPr>
          <p:grpSp>
            <p:nvGrpSpPr>
              <p:cNvPr id="126" name="グループ化 47"/>
              <p:cNvGrpSpPr/>
              <p:nvPr/>
            </p:nvGrpSpPr>
            <p:grpSpPr>
              <a:xfrm>
                <a:off x="3131840" y="45683"/>
                <a:ext cx="2805790" cy="1583117"/>
                <a:chOff x="2987824" y="30931"/>
                <a:chExt cx="2805790" cy="1583117"/>
              </a:xfrm>
              <a:grpFill/>
            </p:grpSpPr>
            <p:grpSp>
              <p:nvGrpSpPr>
                <p:cNvPr id="144" name="グループ化 65"/>
                <p:cNvGrpSpPr/>
                <p:nvPr/>
              </p:nvGrpSpPr>
              <p:grpSpPr>
                <a:xfrm>
                  <a:off x="2987824" y="313201"/>
                  <a:ext cx="1152128" cy="1159130"/>
                  <a:chOff x="412660" y="748792"/>
                  <a:chExt cx="1745418" cy="1756025"/>
                </a:xfrm>
                <a:grpFill/>
              </p:grpSpPr>
              <p:sp>
                <p:nvSpPr>
                  <p:cNvPr id="157" name="円: 塗りつぶしなし 78"/>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8" name="十字形 157"/>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十字形 158"/>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 name="グループ化 66"/>
                <p:cNvGrpSpPr/>
                <p:nvPr/>
              </p:nvGrpSpPr>
              <p:grpSpPr>
                <a:xfrm>
                  <a:off x="3598065" y="30931"/>
                  <a:ext cx="1152128" cy="1159130"/>
                  <a:chOff x="412660" y="748792"/>
                  <a:chExt cx="1745418" cy="1756025"/>
                </a:xfrm>
                <a:grpFill/>
              </p:grpSpPr>
              <p:sp>
                <p:nvSpPr>
                  <p:cNvPr id="154" name="円: 塗りつぶしなし 75"/>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5" name="十字形 154"/>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十字形 155"/>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 name="グループ化 67"/>
                <p:cNvGrpSpPr/>
                <p:nvPr/>
              </p:nvGrpSpPr>
              <p:grpSpPr>
                <a:xfrm>
                  <a:off x="4111793" y="454918"/>
                  <a:ext cx="1152128" cy="1159130"/>
                  <a:chOff x="412660" y="748792"/>
                  <a:chExt cx="1745418" cy="1756025"/>
                </a:xfrm>
                <a:grpFill/>
              </p:grpSpPr>
              <p:sp>
                <p:nvSpPr>
                  <p:cNvPr id="151" name="円: 塗りつぶしなし 7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2" name="十字形 15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十字形 15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7" name="グループ化 68"/>
                <p:cNvGrpSpPr/>
                <p:nvPr/>
              </p:nvGrpSpPr>
              <p:grpSpPr>
                <a:xfrm>
                  <a:off x="4641486" y="172648"/>
                  <a:ext cx="1152128" cy="1159130"/>
                  <a:chOff x="412660" y="748792"/>
                  <a:chExt cx="1745418" cy="1756025"/>
                </a:xfrm>
                <a:grpFill/>
              </p:grpSpPr>
              <p:sp>
                <p:nvSpPr>
                  <p:cNvPr id="148" name="円: 塗りつぶしなし 6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9" name="十字形 14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十字形 14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7" name="グループ化 48"/>
              <p:cNvGrpSpPr/>
              <p:nvPr/>
            </p:nvGrpSpPr>
            <p:grpSpPr>
              <a:xfrm>
                <a:off x="5320453" y="113844"/>
                <a:ext cx="2805790" cy="1583117"/>
                <a:chOff x="2987824" y="30931"/>
                <a:chExt cx="2805790" cy="1583117"/>
              </a:xfrm>
              <a:grpFill/>
            </p:grpSpPr>
            <p:grpSp>
              <p:nvGrpSpPr>
                <p:cNvPr id="128" name="グループ化 49"/>
                <p:cNvGrpSpPr/>
                <p:nvPr/>
              </p:nvGrpSpPr>
              <p:grpSpPr>
                <a:xfrm>
                  <a:off x="2987824" y="313201"/>
                  <a:ext cx="1152128" cy="1159130"/>
                  <a:chOff x="412660" y="748792"/>
                  <a:chExt cx="1745418" cy="1756025"/>
                </a:xfrm>
                <a:grpFill/>
              </p:grpSpPr>
              <p:sp>
                <p:nvSpPr>
                  <p:cNvPr id="141" name="円: 塗りつぶしなし 6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2" name="十字形 141"/>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3" name="十字形 142"/>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 name="グループ化 50"/>
                <p:cNvGrpSpPr/>
                <p:nvPr/>
              </p:nvGrpSpPr>
              <p:grpSpPr>
                <a:xfrm>
                  <a:off x="3598065" y="30931"/>
                  <a:ext cx="1152128" cy="1159130"/>
                  <a:chOff x="412660" y="748792"/>
                  <a:chExt cx="1745418" cy="1756025"/>
                </a:xfrm>
                <a:grpFill/>
              </p:grpSpPr>
              <p:sp>
                <p:nvSpPr>
                  <p:cNvPr id="138" name="円: 塗りつぶしなし 5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9" name="十字形 13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十字形 13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 name="グループ化 51"/>
                <p:cNvGrpSpPr/>
                <p:nvPr/>
              </p:nvGrpSpPr>
              <p:grpSpPr>
                <a:xfrm>
                  <a:off x="4111793" y="454918"/>
                  <a:ext cx="1152128" cy="1159130"/>
                  <a:chOff x="412660" y="748792"/>
                  <a:chExt cx="1745418" cy="1756025"/>
                </a:xfrm>
                <a:grpFill/>
              </p:grpSpPr>
              <p:sp>
                <p:nvSpPr>
                  <p:cNvPr id="135" name="円: 塗りつぶしなし 5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6" name="十字形 13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十字形 13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1" name="グループ化 52"/>
                <p:cNvGrpSpPr/>
                <p:nvPr/>
              </p:nvGrpSpPr>
              <p:grpSpPr>
                <a:xfrm>
                  <a:off x="4641486" y="172648"/>
                  <a:ext cx="1152128" cy="1159130"/>
                  <a:chOff x="412660" y="748792"/>
                  <a:chExt cx="1745418" cy="1756025"/>
                </a:xfrm>
                <a:grpFill/>
              </p:grpSpPr>
              <p:sp>
                <p:nvSpPr>
                  <p:cNvPr id="132" name="円: 塗りつぶしなし 5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3" name="十字形 13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十字形 13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194" name="グループ化 193"/>
          <p:cNvGrpSpPr/>
          <p:nvPr/>
        </p:nvGrpSpPr>
        <p:grpSpPr>
          <a:xfrm>
            <a:off x="417534" y="45683"/>
            <a:ext cx="8308931" cy="1651278"/>
            <a:chOff x="2074799" y="45683"/>
            <a:chExt cx="8308931" cy="1651278"/>
          </a:xfrm>
          <a:solidFill>
            <a:schemeClr val="bg1">
              <a:lumMod val="85000"/>
            </a:schemeClr>
          </a:solidFill>
        </p:grpSpPr>
        <p:grpSp>
          <p:nvGrpSpPr>
            <p:cNvPr id="195" name="グループ化 194"/>
            <p:cNvGrpSpPr/>
            <p:nvPr/>
          </p:nvGrpSpPr>
          <p:grpSpPr>
            <a:xfrm>
              <a:off x="2074799" y="45683"/>
              <a:ext cx="4994403" cy="1651278"/>
              <a:chOff x="3131840" y="45683"/>
              <a:chExt cx="4994403" cy="1651278"/>
            </a:xfrm>
            <a:grpFill/>
          </p:grpSpPr>
          <p:grpSp>
            <p:nvGrpSpPr>
              <p:cNvPr id="231" name="グループ化 230"/>
              <p:cNvGrpSpPr/>
              <p:nvPr/>
            </p:nvGrpSpPr>
            <p:grpSpPr>
              <a:xfrm>
                <a:off x="3131840" y="45683"/>
                <a:ext cx="2805790" cy="1583117"/>
                <a:chOff x="2987824" y="30931"/>
                <a:chExt cx="2805790" cy="1583117"/>
              </a:xfrm>
              <a:grpFill/>
            </p:grpSpPr>
            <p:grpSp>
              <p:nvGrpSpPr>
                <p:cNvPr id="249" name="グループ化 248"/>
                <p:cNvGrpSpPr/>
                <p:nvPr/>
              </p:nvGrpSpPr>
              <p:grpSpPr>
                <a:xfrm>
                  <a:off x="2987824" y="313201"/>
                  <a:ext cx="1152128" cy="1159130"/>
                  <a:chOff x="412660" y="748792"/>
                  <a:chExt cx="1745418" cy="1756025"/>
                </a:xfrm>
                <a:grpFill/>
              </p:grpSpPr>
              <p:sp>
                <p:nvSpPr>
                  <p:cNvPr id="262" name="円: 塗りつぶしなし 4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3" name="十字形 26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十字形 26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0" name="グループ化 249"/>
                <p:cNvGrpSpPr/>
                <p:nvPr/>
              </p:nvGrpSpPr>
              <p:grpSpPr>
                <a:xfrm>
                  <a:off x="3598065" y="30931"/>
                  <a:ext cx="1152128" cy="1159130"/>
                  <a:chOff x="412660" y="748792"/>
                  <a:chExt cx="1745418" cy="1756025"/>
                </a:xfrm>
                <a:grpFill/>
              </p:grpSpPr>
              <p:sp>
                <p:nvSpPr>
                  <p:cNvPr id="259" name="円: 塗りつぶしなし 3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0" name="十字形 25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十字形 26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1" name="グループ化 250"/>
                <p:cNvGrpSpPr/>
                <p:nvPr/>
              </p:nvGrpSpPr>
              <p:grpSpPr>
                <a:xfrm>
                  <a:off x="4111793" y="454918"/>
                  <a:ext cx="1152128" cy="1159130"/>
                  <a:chOff x="412660" y="748792"/>
                  <a:chExt cx="1745418" cy="1756025"/>
                </a:xfrm>
                <a:grpFill/>
              </p:grpSpPr>
              <p:sp>
                <p:nvSpPr>
                  <p:cNvPr id="256" name="円: 塗りつぶしなし 3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7" name="十字形 25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十字形 25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2" name="グループ化 251"/>
                <p:cNvGrpSpPr/>
                <p:nvPr/>
              </p:nvGrpSpPr>
              <p:grpSpPr>
                <a:xfrm>
                  <a:off x="4641486" y="172648"/>
                  <a:ext cx="1152128" cy="1159130"/>
                  <a:chOff x="412660" y="748792"/>
                  <a:chExt cx="1745418" cy="1756025"/>
                </a:xfrm>
                <a:grpFill/>
              </p:grpSpPr>
              <p:sp>
                <p:nvSpPr>
                  <p:cNvPr id="253" name="円: 塗りつぶしなし 3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4" name="十字形 25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十字形 25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32" name="グループ化 231"/>
              <p:cNvGrpSpPr/>
              <p:nvPr/>
            </p:nvGrpSpPr>
            <p:grpSpPr>
              <a:xfrm>
                <a:off x="5320453" y="113844"/>
                <a:ext cx="2805790" cy="1583117"/>
                <a:chOff x="2987824" y="30931"/>
                <a:chExt cx="2805790" cy="1583117"/>
              </a:xfrm>
              <a:grpFill/>
            </p:grpSpPr>
            <p:grpSp>
              <p:nvGrpSpPr>
                <p:cNvPr id="233" name="グループ化 232"/>
                <p:cNvGrpSpPr/>
                <p:nvPr/>
              </p:nvGrpSpPr>
              <p:grpSpPr>
                <a:xfrm>
                  <a:off x="2987824" y="313201"/>
                  <a:ext cx="1152128" cy="1159130"/>
                  <a:chOff x="412660" y="748792"/>
                  <a:chExt cx="1745418" cy="1756025"/>
                </a:xfrm>
                <a:grpFill/>
              </p:grpSpPr>
              <p:sp>
                <p:nvSpPr>
                  <p:cNvPr id="246" name="円: 塗りつぶしなし 2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7" name="十字形 24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十字形 24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4" name="グループ化 233"/>
                <p:cNvGrpSpPr/>
                <p:nvPr/>
              </p:nvGrpSpPr>
              <p:grpSpPr>
                <a:xfrm>
                  <a:off x="3598065" y="30931"/>
                  <a:ext cx="1152128" cy="1159130"/>
                  <a:chOff x="412660" y="748792"/>
                  <a:chExt cx="1745418" cy="1756025"/>
                </a:xfrm>
                <a:grpFill/>
              </p:grpSpPr>
              <p:sp>
                <p:nvSpPr>
                  <p:cNvPr id="243" name="円: 塗りつぶしなし 2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4" name="十字形 24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十字形 24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5" name="グループ化 234"/>
                <p:cNvGrpSpPr/>
                <p:nvPr/>
              </p:nvGrpSpPr>
              <p:grpSpPr>
                <a:xfrm>
                  <a:off x="4111793" y="454918"/>
                  <a:ext cx="1152128" cy="1159130"/>
                  <a:chOff x="412660" y="748792"/>
                  <a:chExt cx="1745418" cy="1756025"/>
                </a:xfrm>
                <a:grpFill/>
              </p:grpSpPr>
              <p:sp>
                <p:nvSpPr>
                  <p:cNvPr id="240" name="円: 塗りつぶしなし 20"/>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1" name="十字形 240"/>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十字形 241"/>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6" name="グループ化 235"/>
                <p:cNvGrpSpPr/>
                <p:nvPr/>
              </p:nvGrpSpPr>
              <p:grpSpPr>
                <a:xfrm>
                  <a:off x="4641486" y="172648"/>
                  <a:ext cx="1152128" cy="1159130"/>
                  <a:chOff x="412660" y="748792"/>
                  <a:chExt cx="1745418" cy="1756025"/>
                </a:xfrm>
                <a:grpFill/>
              </p:grpSpPr>
              <p:sp>
                <p:nvSpPr>
                  <p:cNvPr id="237" name="円: 塗りつぶしなし 17"/>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8" name="十字形 237"/>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十字形 238"/>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96" name="グループ化 195"/>
            <p:cNvGrpSpPr/>
            <p:nvPr/>
          </p:nvGrpSpPr>
          <p:grpSpPr>
            <a:xfrm>
              <a:off x="5389327" y="45683"/>
              <a:ext cx="4994403" cy="1651278"/>
              <a:chOff x="3131840" y="45683"/>
              <a:chExt cx="4994403" cy="1651278"/>
            </a:xfrm>
            <a:grpFill/>
          </p:grpSpPr>
          <p:grpSp>
            <p:nvGrpSpPr>
              <p:cNvPr id="197" name="グループ化 196"/>
              <p:cNvGrpSpPr/>
              <p:nvPr/>
            </p:nvGrpSpPr>
            <p:grpSpPr>
              <a:xfrm>
                <a:off x="3131840" y="45683"/>
                <a:ext cx="2805790" cy="1583117"/>
                <a:chOff x="2987824" y="30931"/>
                <a:chExt cx="2805790" cy="1583117"/>
              </a:xfrm>
              <a:grpFill/>
            </p:grpSpPr>
            <p:grpSp>
              <p:nvGrpSpPr>
                <p:cNvPr id="215" name="グループ化 214"/>
                <p:cNvGrpSpPr/>
                <p:nvPr/>
              </p:nvGrpSpPr>
              <p:grpSpPr>
                <a:xfrm>
                  <a:off x="2987824" y="313201"/>
                  <a:ext cx="1152128" cy="1159130"/>
                  <a:chOff x="412660" y="748792"/>
                  <a:chExt cx="1745418" cy="1756025"/>
                </a:xfrm>
                <a:grpFill/>
              </p:grpSpPr>
              <p:sp>
                <p:nvSpPr>
                  <p:cNvPr id="228" name="円: 塗りつぶしなし 78"/>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9" name="十字形 228"/>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十字形 229"/>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6" name="グループ化 215"/>
                <p:cNvGrpSpPr/>
                <p:nvPr/>
              </p:nvGrpSpPr>
              <p:grpSpPr>
                <a:xfrm>
                  <a:off x="3598065" y="30931"/>
                  <a:ext cx="1152128" cy="1159130"/>
                  <a:chOff x="412660" y="748792"/>
                  <a:chExt cx="1745418" cy="1756025"/>
                </a:xfrm>
                <a:grpFill/>
              </p:grpSpPr>
              <p:sp>
                <p:nvSpPr>
                  <p:cNvPr id="225" name="円: 塗りつぶしなし 75"/>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6" name="十字形 225"/>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十字形 226"/>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7" name="グループ化 216"/>
                <p:cNvGrpSpPr/>
                <p:nvPr/>
              </p:nvGrpSpPr>
              <p:grpSpPr>
                <a:xfrm>
                  <a:off x="4111793" y="454918"/>
                  <a:ext cx="1152128" cy="1159130"/>
                  <a:chOff x="412660" y="748792"/>
                  <a:chExt cx="1745418" cy="1756025"/>
                </a:xfrm>
                <a:grpFill/>
              </p:grpSpPr>
              <p:sp>
                <p:nvSpPr>
                  <p:cNvPr id="222" name="円: 塗りつぶしなし 7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3" name="十字形 22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十字形 22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8" name="グループ化 217"/>
                <p:cNvGrpSpPr/>
                <p:nvPr/>
              </p:nvGrpSpPr>
              <p:grpSpPr>
                <a:xfrm>
                  <a:off x="4641486" y="172648"/>
                  <a:ext cx="1152128" cy="1159130"/>
                  <a:chOff x="412660" y="748792"/>
                  <a:chExt cx="1745418" cy="1756025"/>
                </a:xfrm>
                <a:grpFill/>
              </p:grpSpPr>
              <p:sp>
                <p:nvSpPr>
                  <p:cNvPr id="219" name="円: 塗りつぶしなし 6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0" name="十字形 21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十字形 22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98" name="グループ化 197"/>
              <p:cNvGrpSpPr/>
              <p:nvPr/>
            </p:nvGrpSpPr>
            <p:grpSpPr>
              <a:xfrm>
                <a:off x="5320453" y="113844"/>
                <a:ext cx="2805790" cy="1583117"/>
                <a:chOff x="2987824" y="30931"/>
                <a:chExt cx="2805790" cy="1583117"/>
              </a:xfrm>
              <a:grpFill/>
            </p:grpSpPr>
            <p:grpSp>
              <p:nvGrpSpPr>
                <p:cNvPr id="199" name="グループ化 198"/>
                <p:cNvGrpSpPr/>
                <p:nvPr/>
              </p:nvGrpSpPr>
              <p:grpSpPr>
                <a:xfrm>
                  <a:off x="2987824" y="313201"/>
                  <a:ext cx="1152128" cy="1159130"/>
                  <a:chOff x="412660" y="748792"/>
                  <a:chExt cx="1745418" cy="1756025"/>
                </a:xfrm>
                <a:grpFill/>
              </p:grpSpPr>
              <p:sp>
                <p:nvSpPr>
                  <p:cNvPr id="212" name="円: 塗りつぶしなし 62"/>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3" name="十字形 212"/>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十字形 213"/>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0" name="グループ化 199"/>
                <p:cNvGrpSpPr/>
                <p:nvPr/>
              </p:nvGrpSpPr>
              <p:grpSpPr>
                <a:xfrm>
                  <a:off x="3598065" y="30931"/>
                  <a:ext cx="1152128" cy="1159130"/>
                  <a:chOff x="412660" y="748792"/>
                  <a:chExt cx="1745418" cy="1756025"/>
                </a:xfrm>
                <a:grpFill/>
              </p:grpSpPr>
              <p:sp>
                <p:nvSpPr>
                  <p:cNvPr id="209" name="円: 塗りつぶしなし 59"/>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0" name="十字形 209"/>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十字形 210"/>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1" name="グループ化 200"/>
                <p:cNvGrpSpPr/>
                <p:nvPr/>
              </p:nvGrpSpPr>
              <p:grpSpPr>
                <a:xfrm>
                  <a:off x="4111793" y="454918"/>
                  <a:ext cx="1152128" cy="1159130"/>
                  <a:chOff x="412660" y="748792"/>
                  <a:chExt cx="1745418" cy="1756025"/>
                </a:xfrm>
                <a:grpFill/>
              </p:grpSpPr>
              <p:sp>
                <p:nvSpPr>
                  <p:cNvPr id="206" name="円: 塗りつぶしなし 56"/>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7" name="十字形 206"/>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十字形 207"/>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p:cNvGrpSpPr/>
                <p:nvPr/>
              </p:nvGrpSpPr>
              <p:grpSpPr>
                <a:xfrm>
                  <a:off x="4641486" y="172648"/>
                  <a:ext cx="1152128" cy="1159130"/>
                  <a:chOff x="412660" y="748792"/>
                  <a:chExt cx="1745418" cy="1756025"/>
                </a:xfrm>
                <a:grpFill/>
              </p:grpSpPr>
              <p:sp>
                <p:nvSpPr>
                  <p:cNvPr id="203" name="円: 塗りつぶしなし 53"/>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4" name="十字形 203"/>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十字形 204"/>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grpSp>
        <p:nvGrpSpPr>
          <p:cNvPr id="2" name="グループ化 1"/>
          <p:cNvGrpSpPr/>
          <p:nvPr/>
        </p:nvGrpSpPr>
        <p:grpSpPr>
          <a:xfrm>
            <a:off x="302892" y="4725144"/>
            <a:ext cx="5262698" cy="1887041"/>
            <a:chOff x="1259632" y="4970649"/>
            <a:chExt cx="6624736" cy="1698712"/>
          </a:xfrm>
        </p:grpSpPr>
        <p:sp>
          <p:nvSpPr>
            <p:cNvPr id="22" name="正方形/長方形 21"/>
            <p:cNvSpPr/>
            <p:nvPr/>
          </p:nvSpPr>
          <p:spPr>
            <a:xfrm>
              <a:off x="1259632" y="4970649"/>
              <a:ext cx="6624736" cy="1698712"/>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charset="-128"/>
                <a:ea typeface="Meiryo" charset="-128"/>
                <a:cs typeface="Meiryo" charset="-128"/>
              </a:endParaRPr>
            </a:p>
          </p:txBody>
        </p:sp>
        <p:sp>
          <p:nvSpPr>
            <p:cNvPr id="3" name="正方形/長方形 2"/>
            <p:cNvSpPr/>
            <p:nvPr/>
          </p:nvSpPr>
          <p:spPr>
            <a:xfrm>
              <a:off x="1313637" y="5035172"/>
              <a:ext cx="6516724" cy="1465053"/>
            </a:xfrm>
            <a:prstGeom prst="rect">
              <a:avLst/>
            </a:prstGeom>
          </p:spPr>
          <p:txBody>
            <a:bodyPr wrap="square">
              <a:spAutoFit/>
            </a:bodyPr>
            <a:lstStyle/>
            <a:p>
              <a:r>
                <a:rPr lang="ja-JP" altLang="en-US" sz="1600" dirty="0" smtClean="0">
                  <a:latin typeface="メイリオ" panose="020B0604030504040204" pitchFamily="50" charset="-128"/>
                  <a:ea typeface="メイリオ" panose="020B0604030504040204" pitchFamily="50" charset="-128"/>
                </a:rPr>
                <a:t>　アーティファクトと</a:t>
              </a:r>
              <a:r>
                <a:rPr lang="ja-JP" altLang="en-US" sz="1600" dirty="0">
                  <a:latin typeface="メイリオ" panose="020B0604030504040204" pitchFamily="50" charset="-128"/>
                  <a:ea typeface="メイリオ" panose="020B0604030504040204" pitchFamily="50" charset="-128"/>
                </a:rPr>
                <a:t>聞く</a:t>
              </a:r>
              <a:r>
                <a:rPr lang="ja-JP" altLang="en-US" sz="1600" dirty="0" smtClean="0">
                  <a:latin typeface="メイリオ" panose="020B0604030504040204" pitchFamily="50" charset="-128"/>
                  <a:ea typeface="メイリオ" panose="020B0604030504040204" pitchFamily="50" charset="-128"/>
                </a:rPr>
                <a:t>と、</a:t>
              </a:r>
              <a:r>
                <a:rPr lang="ja-JP" altLang="en-US" sz="1900" b="1" dirty="0" smtClean="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強力</a:t>
              </a:r>
              <a:r>
                <a:rPr lang="ja-JP" altLang="en-US" sz="1900" b="1" dirty="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な力</a:t>
              </a:r>
              <a:r>
                <a:rPr lang="ja-JP" altLang="en-US" sz="1600" dirty="0">
                  <a:latin typeface="メイリオ" panose="020B0604030504040204" pitchFamily="50" charset="-128"/>
                  <a:ea typeface="メイリオ" panose="020B0604030504040204" pitchFamily="50" charset="-128"/>
                </a:rPr>
                <a:t>を</a:t>
              </a:r>
              <a:r>
                <a:rPr lang="ja-JP" altLang="en-US" sz="1600" dirty="0" smtClean="0">
                  <a:latin typeface="メイリオ" panose="020B0604030504040204" pitchFamily="50" charset="-128"/>
                  <a:ea typeface="メイリオ" panose="020B0604030504040204" pitchFamily="50" charset="-128"/>
                </a:rPr>
                <a:t>持った物や</a:t>
              </a:r>
              <a:r>
                <a:rPr lang="ja-JP" altLang="en-US" sz="1900" b="1" dirty="0" smtClean="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物騒</a:t>
              </a:r>
              <a:r>
                <a:rPr lang="ja-JP" altLang="en-US" sz="1600" dirty="0" smtClean="0">
                  <a:latin typeface="メイリオ" panose="020B0604030504040204" pitchFamily="50" charset="-128"/>
                  <a:ea typeface="メイリオ" panose="020B0604030504040204" pitchFamily="50" charset="-128"/>
                </a:rPr>
                <a:t>な物だったり</a:t>
              </a:r>
              <a:r>
                <a:rPr lang="ja-JP" altLang="en-US" sz="1600" dirty="0">
                  <a:latin typeface="メイリオ" panose="020B0604030504040204" pitchFamily="50" charset="-128"/>
                  <a:ea typeface="メイリオ" panose="020B0604030504040204" pitchFamily="50" charset="-128"/>
                </a:rPr>
                <a:t>を思い浮かべるかと思います。</a:t>
              </a:r>
              <a:endParaRPr lang="en-US" altLang="ja-JP" sz="1600" dirty="0">
                <a:latin typeface="メイリオ" panose="020B0604030504040204" pitchFamily="50" charset="-128"/>
                <a:ea typeface="メイリオ" panose="020B0604030504040204" pitchFamily="50" charset="-128"/>
              </a:endParaRPr>
            </a:p>
            <a:p>
              <a:r>
                <a:rPr lang="ja-JP" altLang="en-US" sz="1600" dirty="0" smtClean="0">
                  <a:latin typeface="メイリオ" panose="020B0604030504040204" pitchFamily="50" charset="-128"/>
                  <a:ea typeface="メイリオ" panose="020B0604030504040204" pitchFamily="50" charset="-128"/>
                </a:rPr>
                <a:t>　しかし</a:t>
              </a:r>
              <a:r>
                <a:rPr lang="ja-JP" altLang="en-US" sz="1600" dirty="0">
                  <a:latin typeface="メイリオ" panose="020B0604030504040204" pitchFamily="50" charset="-128"/>
                  <a:ea typeface="メイリオ" panose="020B0604030504040204" pitchFamily="50" charset="-128"/>
                </a:rPr>
                <a:t>この</a:t>
              </a:r>
              <a:r>
                <a:rPr lang="ja-JP" altLang="en-US" sz="1600" dirty="0" err="1" smtClean="0">
                  <a:latin typeface="メイリオ" panose="020B0604030504040204" pitchFamily="50" charset="-128"/>
                  <a:ea typeface="メイリオ" panose="020B0604030504040204" pitchFamily="50" charset="-128"/>
                </a:rPr>
                <a:t>アーティファクトーー</a:t>
              </a:r>
              <a:r>
                <a:rPr lang="ja-JP" altLang="en-US" sz="1600" dirty="0" smtClean="0">
                  <a:latin typeface="メイリオ" panose="020B0604030504040204" pitchFamily="50" charset="-128"/>
                  <a:ea typeface="メイリオ" panose="020B0604030504040204" pitchFamily="50" charset="-128"/>
                </a:rPr>
                <a:t>不思議</a:t>
              </a:r>
              <a:r>
                <a:rPr lang="ja-JP" altLang="en-US" sz="1600" dirty="0">
                  <a:latin typeface="メイリオ" panose="020B0604030504040204" pitchFamily="50" charset="-128"/>
                  <a:ea typeface="メイリオ" panose="020B0604030504040204" pitchFamily="50" charset="-128"/>
                </a:rPr>
                <a:t>な仕掛け箱は、純粋に</a:t>
              </a:r>
              <a:r>
                <a:rPr lang="ja-JP" altLang="en-US" sz="1900" b="1" dirty="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楽しんで</a:t>
              </a:r>
              <a:r>
                <a:rPr lang="ja-JP" altLang="en-US" sz="1600" dirty="0">
                  <a:latin typeface="メイリオ" panose="020B0604030504040204" pitchFamily="50" charset="-128"/>
                  <a:ea typeface="メイリオ" panose="020B0604030504040204" pitchFamily="50" charset="-128"/>
                </a:rPr>
                <a:t>もうために作られたものであり、そのために</a:t>
              </a:r>
              <a:r>
                <a:rPr lang="ja-JP" altLang="en-US" sz="1900" b="1" dirty="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自己再生する合金</a:t>
              </a:r>
              <a:r>
                <a:rPr lang="ja-JP" altLang="en-US" sz="1600" dirty="0">
                  <a:latin typeface="メイリオ" panose="020B0604030504040204" pitchFamily="50" charset="-128"/>
                  <a:ea typeface="メイリオ" panose="020B0604030504040204" pitchFamily="50" charset="-128"/>
                </a:rPr>
                <a:t>や</a:t>
              </a:r>
              <a:r>
                <a:rPr lang="ja-JP" altLang="en-US" sz="1900" b="1" dirty="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永久機関</a:t>
              </a:r>
              <a:r>
                <a:rPr lang="ja-JP" altLang="en-US" sz="1600" dirty="0">
                  <a:latin typeface="メイリオ" panose="020B0604030504040204" pitchFamily="50" charset="-128"/>
                  <a:ea typeface="メイリオ" panose="020B0604030504040204" pitchFamily="50" charset="-128"/>
                </a:rPr>
                <a:t>が惜しみなく使用されています</a:t>
              </a:r>
              <a:r>
                <a:rPr lang="ja-JP" altLang="en-US" sz="1600" dirty="0" smtClean="0">
                  <a:latin typeface="メイリオ" panose="020B0604030504040204" pitchFamily="50" charset="-128"/>
                  <a:ea typeface="メイリオ" panose="020B0604030504040204" pitchFamily="50" charset="-128"/>
                </a:rPr>
                <a:t>。</a:t>
              </a:r>
              <a:endParaRPr lang="en-US" altLang="ja-JP" sz="1600" dirty="0">
                <a:latin typeface="メイリオ" panose="020B0604030504040204" pitchFamily="50" charset="-128"/>
                <a:ea typeface="メイリオ" panose="020B0604030504040204" pitchFamily="50" charset="-128"/>
              </a:endParaRPr>
            </a:p>
          </p:txBody>
        </p:sp>
      </p:grpSp>
      <p:sp>
        <p:nvSpPr>
          <p:cNvPr id="21" name="テキスト ボックス 20"/>
          <p:cNvSpPr txBox="1"/>
          <p:nvPr/>
        </p:nvSpPr>
        <p:spPr>
          <a:xfrm>
            <a:off x="823224" y="509771"/>
            <a:ext cx="7497565" cy="830997"/>
          </a:xfrm>
          <a:prstGeom prst="rect">
            <a:avLst/>
          </a:prstGeom>
          <a:noFill/>
        </p:spPr>
        <p:txBody>
          <a:bodyPr wrap="none" rtlCol="0">
            <a:spAutoFit/>
          </a:bodyPr>
          <a:lstStyle/>
          <a:p>
            <a:pPr algn="ctr"/>
            <a:r>
              <a:rPr kumimoji="1" lang="ja-JP" altLang="en-US" sz="4800" dirty="0" smtClean="0">
                <a:latin typeface="メイリオ" panose="020B0604030504040204" pitchFamily="50" charset="-128"/>
                <a:ea typeface="メイリオ" panose="020B0604030504040204" pitchFamily="50" charset="-128"/>
                <a:cs typeface="Klee Medium" charset="-128"/>
              </a:rPr>
              <a:t>遊ぶための宝具</a:t>
            </a:r>
            <a:r>
              <a:rPr kumimoji="1" lang="en-US" altLang="ja-JP" sz="4800" dirty="0" smtClean="0">
                <a:latin typeface="メイリオ" panose="020B0604030504040204" pitchFamily="50" charset="-128"/>
                <a:ea typeface="メイリオ" panose="020B0604030504040204" pitchFamily="50" charset="-128"/>
                <a:cs typeface="Klee Medium" charset="-128"/>
              </a:rPr>
              <a:t>(</a:t>
            </a:r>
            <a:r>
              <a:rPr kumimoji="1" lang="ja-JP" altLang="en-US" sz="4800" dirty="0" smtClean="0">
                <a:latin typeface="メイリオ" panose="020B0604030504040204" pitchFamily="50" charset="-128"/>
                <a:ea typeface="メイリオ" panose="020B0604030504040204" pitchFamily="50" charset="-128"/>
                <a:cs typeface="Klee Medium" charset="-128"/>
              </a:rPr>
              <a:t>ｱｰﾃｨﾌｧｸﾄ</a:t>
            </a:r>
            <a:r>
              <a:rPr kumimoji="1" lang="en-US" altLang="ja-JP" sz="4800" dirty="0" smtClean="0">
                <a:latin typeface="メイリオ" panose="020B0604030504040204" pitchFamily="50" charset="-128"/>
                <a:ea typeface="メイリオ" panose="020B0604030504040204" pitchFamily="50" charset="-128"/>
                <a:cs typeface="Klee Medium" charset="-128"/>
              </a:rPr>
              <a:t>)</a:t>
            </a:r>
            <a:endParaRPr kumimoji="1" lang="ja-JP" altLang="en-US" sz="4800" dirty="0">
              <a:latin typeface="メイリオ" panose="020B0604030504040204" pitchFamily="50" charset="-128"/>
              <a:ea typeface="メイリオ" panose="020B0604030504040204" pitchFamily="50" charset="-128"/>
              <a:cs typeface="Klee Medium" charset="-128"/>
            </a:endParaRPr>
          </a:p>
        </p:txBody>
      </p:sp>
      <p:pic>
        <p:nvPicPr>
          <p:cNvPr id="265" name="図 264"/>
          <p:cNvPicPr>
            <a:picLocks noChangeAspect="1"/>
          </p:cNvPicPr>
          <p:nvPr/>
        </p:nvPicPr>
        <p:blipFill rotWithShape="1">
          <a:blip r:embed="rId3">
            <a:extLst>
              <a:ext uri="{28A0092B-C50C-407E-A947-70E740481C1C}">
                <a14:useLocalDpi xmlns:a14="http://schemas.microsoft.com/office/drawing/2010/main" val="0"/>
              </a:ext>
            </a:extLst>
          </a:blip>
          <a:srcRect l="29992" t="17328" r="64147" b="73295"/>
          <a:stretch/>
        </p:blipFill>
        <p:spPr>
          <a:xfrm>
            <a:off x="345794" y="2017118"/>
            <a:ext cx="2287991" cy="2288000"/>
          </a:xfrm>
          <a:prstGeom prst="rect">
            <a:avLst/>
          </a:prstGeom>
          <a:ln w="76200">
            <a:solidFill>
              <a:srgbClr val="4A452A"/>
            </a:solidFill>
          </a:ln>
        </p:spPr>
      </p:pic>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61484"/>
          <a:stretch/>
        </p:blipFill>
        <p:spPr>
          <a:xfrm>
            <a:off x="5756808" y="1939575"/>
            <a:ext cx="3207344" cy="4684183"/>
          </a:xfrm>
          <a:prstGeom prst="rect">
            <a:avLst/>
          </a:prstGeom>
          <a:scene3d>
            <a:camera prst="orthographicFront"/>
            <a:lightRig rig="threePt" dir="t"/>
          </a:scene3d>
          <a:sp3d>
            <a:bevelT w="165100" prst="coolSlant"/>
          </a:sp3d>
        </p:spPr>
      </p:pic>
      <p:sp>
        <p:nvSpPr>
          <p:cNvPr id="5" name="四角形吹き出し 4"/>
          <p:cNvSpPr/>
          <p:nvPr/>
        </p:nvSpPr>
        <p:spPr>
          <a:xfrm>
            <a:off x="3216388" y="1966567"/>
            <a:ext cx="2349202" cy="1613558"/>
          </a:xfrm>
          <a:prstGeom prst="wedgeRectCallout">
            <a:avLst>
              <a:gd name="adj1" fmla="val -68570"/>
              <a:gd name="adj2" fmla="val -21505"/>
            </a:avLst>
          </a:prstGeom>
          <a:solidFill>
            <a:srgbClr val="C4BD97"/>
          </a:solidFill>
          <a:ln w="76200">
            <a:solidFill>
              <a:srgbClr val="4A45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900" b="1" dirty="0" smtClean="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心核</a:t>
            </a:r>
            <a:r>
              <a:rPr kumimoji="1" lang="en-US" altLang="ja-JP" sz="1900" b="1" dirty="0" smtClean="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t>
            </a:r>
            <a:r>
              <a:rPr kumimoji="1" lang="ja-JP" altLang="en-US" sz="1900" b="1" dirty="0" smtClean="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ｺｱ</a:t>
            </a:r>
            <a:r>
              <a:rPr kumimoji="1" lang="en-US" altLang="ja-JP" sz="1900" b="1" dirty="0" smtClean="0">
                <a:ln>
                  <a:solidFill>
                    <a:schemeClr val="bg1">
                      <a:lumMod val="65000"/>
                    </a:schemeClr>
                  </a:solidFill>
                </a:ln>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a:t>
            </a:r>
          </a:p>
          <a:p>
            <a:r>
              <a:rPr kumimoji="1" lang="ja-JP" altLang="en-US" sz="1600" dirty="0" smtClean="0">
                <a:solidFill>
                  <a:schemeClr val="tx1"/>
                </a:solidFill>
                <a:latin typeface="メイリオ" panose="020B0604030504040204" pitchFamily="50" charset="-128"/>
                <a:ea typeface="メイリオ" panose="020B0604030504040204" pitchFamily="50" charset="-128"/>
              </a:rPr>
              <a:t>仕掛け箱を手に持った者の心を読み取り、</a:t>
            </a:r>
            <a:r>
              <a:rPr kumimoji="1" lang="en-US" altLang="ja-JP" sz="1600" dirty="0" smtClean="0">
                <a:solidFill>
                  <a:schemeClr val="tx1"/>
                </a:solidFill>
                <a:latin typeface="メイリオ" panose="020B0604030504040204" pitchFamily="50" charset="-128"/>
                <a:ea typeface="メイリオ" panose="020B0604030504040204" pitchFamily="50" charset="-128"/>
              </a:rPr>
              <a:t/>
            </a:r>
            <a:br>
              <a:rPr kumimoji="1" lang="en-US" altLang="ja-JP" sz="1600" dirty="0" smtClean="0">
                <a:solidFill>
                  <a:schemeClr val="tx1"/>
                </a:solidFill>
                <a:latin typeface="メイリオ" panose="020B0604030504040204" pitchFamily="50" charset="-128"/>
                <a:ea typeface="メイリオ" panose="020B0604030504040204" pitchFamily="50" charset="-128"/>
              </a:rPr>
            </a:br>
            <a:r>
              <a:rPr kumimoji="1" lang="ja-JP" altLang="en-US" sz="1600" dirty="0" smtClean="0">
                <a:solidFill>
                  <a:schemeClr val="tx1"/>
                </a:solidFill>
                <a:latin typeface="メイリオ" panose="020B0604030504040204" pitchFamily="50" charset="-128"/>
                <a:ea typeface="メイリオ" panose="020B0604030504040204" pitchFamily="50" charset="-128"/>
              </a:rPr>
              <a:t>パズルを楽しんでもらおうとする。</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87068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グループ化 1">
            <a:extLst>
              <a:ext uri="{FF2B5EF4-FFF2-40B4-BE49-F238E27FC236}">
                <a16:creationId xmlns:a16="http://schemas.microsoft.com/office/drawing/2014/main" id="{0D469584-097F-405D-936E-A66FF36EEC7C}"/>
              </a:ext>
            </a:extLst>
          </p:cNvPr>
          <p:cNvGrpSpPr/>
          <p:nvPr/>
        </p:nvGrpSpPr>
        <p:grpSpPr>
          <a:xfrm>
            <a:off x="1979712" y="-1671"/>
            <a:ext cx="5151595" cy="1771442"/>
            <a:chOff x="3131840" y="45683"/>
            <a:chExt cx="4994403" cy="1651278"/>
          </a:xfrm>
          <a:solidFill>
            <a:schemeClr val="tx1"/>
          </a:solidFill>
        </p:grpSpPr>
        <p:grpSp>
          <p:nvGrpSpPr>
            <p:cNvPr id="90" name="グループ化 5">
              <a:extLst>
                <a:ext uri="{FF2B5EF4-FFF2-40B4-BE49-F238E27FC236}">
                  <a16:creationId xmlns:a16="http://schemas.microsoft.com/office/drawing/2014/main" id="{7DAD559B-CDE9-440D-A768-4FB88ED0EC81}"/>
                </a:ext>
              </a:extLst>
            </p:cNvPr>
            <p:cNvGrpSpPr/>
            <p:nvPr/>
          </p:nvGrpSpPr>
          <p:grpSpPr>
            <a:xfrm>
              <a:off x="3131840" y="45683"/>
              <a:ext cx="2805790" cy="1583117"/>
              <a:chOff x="2987824" y="30931"/>
              <a:chExt cx="2805790" cy="1583117"/>
            </a:xfrm>
            <a:grpFill/>
          </p:grpSpPr>
          <p:grpSp>
            <p:nvGrpSpPr>
              <p:cNvPr id="108" name="グループ化 6">
                <a:extLst>
                  <a:ext uri="{FF2B5EF4-FFF2-40B4-BE49-F238E27FC236}">
                    <a16:creationId xmlns:a16="http://schemas.microsoft.com/office/drawing/2014/main" id="{821A3594-777A-4335-9FE6-82E3AAB56877}"/>
                  </a:ext>
                </a:extLst>
              </p:cNvPr>
              <p:cNvGrpSpPr/>
              <p:nvPr/>
            </p:nvGrpSpPr>
            <p:grpSpPr>
              <a:xfrm>
                <a:off x="2987824" y="313201"/>
                <a:ext cx="1152128" cy="1159130"/>
                <a:chOff x="412660" y="748792"/>
                <a:chExt cx="1745418" cy="1756025"/>
              </a:xfrm>
              <a:grpFill/>
            </p:grpSpPr>
            <p:sp>
              <p:nvSpPr>
                <p:cNvPr id="121" name="円: 塗りつぶしなし 19">
                  <a:extLst>
                    <a:ext uri="{FF2B5EF4-FFF2-40B4-BE49-F238E27FC236}">
                      <a16:creationId xmlns:a16="http://schemas.microsoft.com/office/drawing/2014/main" id="{7190E7AD-C415-491B-80D0-94A3C3B47A84}"/>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2" name="十字形 121">
                  <a:extLst>
                    <a:ext uri="{FF2B5EF4-FFF2-40B4-BE49-F238E27FC236}">
                      <a16:creationId xmlns:a16="http://schemas.microsoft.com/office/drawing/2014/main" id="{514A64DD-32AE-4C30-B70D-DA4F597BC293}"/>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十字形 122">
                  <a:extLst>
                    <a:ext uri="{FF2B5EF4-FFF2-40B4-BE49-F238E27FC236}">
                      <a16:creationId xmlns:a16="http://schemas.microsoft.com/office/drawing/2014/main" id="{592C7A5A-D252-4A09-824D-873E78434AD2}"/>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09" name="グループ化 7">
                <a:extLst>
                  <a:ext uri="{FF2B5EF4-FFF2-40B4-BE49-F238E27FC236}">
                    <a16:creationId xmlns:a16="http://schemas.microsoft.com/office/drawing/2014/main" id="{896CC261-D8E9-441A-A1AD-AA918C584C9E}"/>
                  </a:ext>
                </a:extLst>
              </p:cNvPr>
              <p:cNvGrpSpPr/>
              <p:nvPr/>
            </p:nvGrpSpPr>
            <p:grpSpPr>
              <a:xfrm>
                <a:off x="3598065" y="30931"/>
                <a:ext cx="1152128" cy="1159130"/>
                <a:chOff x="412660" y="748792"/>
                <a:chExt cx="1745418" cy="1756025"/>
              </a:xfrm>
              <a:grpFill/>
            </p:grpSpPr>
            <p:sp>
              <p:nvSpPr>
                <p:cNvPr id="118" name="円: 塗りつぶしなし 16">
                  <a:extLst>
                    <a:ext uri="{FF2B5EF4-FFF2-40B4-BE49-F238E27FC236}">
                      <a16:creationId xmlns:a16="http://schemas.microsoft.com/office/drawing/2014/main" id="{A37C254A-A65C-4401-9F39-F8A80E6E7D5B}"/>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9" name="十字形 118">
                  <a:extLst>
                    <a:ext uri="{FF2B5EF4-FFF2-40B4-BE49-F238E27FC236}">
                      <a16:creationId xmlns:a16="http://schemas.microsoft.com/office/drawing/2014/main" id="{DDAEFEBB-8B47-43AA-915B-F61A682B59A4}"/>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十字形 119">
                  <a:extLst>
                    <a:ext uri="{FF2B5EF4-FFF2-40B4-BE49-F238E27FC236}">
                      <a16:creationId xmlns:a16="http://schemas.microsoft.com/office/drawing/2014/main" id="{A4DAFF1C-78BE-475B-ADBB-E2FB7889D05F}"/>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8">
                <a:extLst>
                  <a:ext uri="{FF2B5EF4-FFF2-40B4-BE49-F238E27FC236}">
                    <a16:creationId xmlns:a16="http://schemas.microsoft.com/office/drawing/2014/main" id="{DF2F01EA-AA36-4242-8C59-073C21F9BB43}"/>
                  </a:ext>
                </a:extLst>
              </p:cNvPr>
              <p:cNvGrpSpPr/>
              <p:nvPr/>
            </p:nvGrpSpPr>
            <p:grpSpPr>
              <a:xfrm>
                <a:off x="4111793" y="454918"/>
                <a:ext cx="1152128" cy="1159130"/>
                <a:chOff x="412660" y="748792"/>
                <a:chExt cx="1745418" cy="1756025"/>
              </a:xfrm>
              <a:grpFill/>
            </p:grpSpPr>
            <p:sp>
              <p:nvSpPr>
                <p:cNvPr id="115" name="円: 塗りつぶしなし 13">
                  <a:extLst>
                    <a:ext uri="{FF2B5EF4-FFF2-40B4-BE49-F238E27FC236}">
                      <a16:creationId xmlns:a16="http://schemas.microsoft.com/office/drawing/2014/main" id="{23EDA5E0-5451-4DF8-811A-2316632E9D21}"/>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6" name="十字形 115">
                  <a:extLst>
                    <a:ext uri="{FF2B5EF4-FFF2-40B4-BE49-F238E27FC236}">
                      <a16:creationId xmlns:a16="http://schemas.microsoft.com/office/drawing/2014/main" id="{E038903A-C7EE-437A-B694-1A9CD573ADF2}"/>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十字形 116">
                  <a:extLst>
                    <a:ext uri="{FF2B5EF4-FFF2-40B4-BE49-F238E27FC236}">
                      <a16:creationId xmlns:a16="http://schemas.microsoft.com/office/drawing/2014/main" id="{17CF8BEB-B1D6-49C6-B0CD-322A34D84AA6}"/>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1" name="グループ化 9">
                <a:extLst>
                  <a:ext uri="{FF2B5EF4-FFF2-40B4-BE49-F238E27FC236}">
                    <a16:creationId xmlns:a16="http://schemas.microsoft.com/office/drawing/2014/main" id="{2C52B107-40E5-482B-A8F6-8A0B549E95F6}"/>
                  </a:ext>
                </a:extLst>
              </p:cNvPr>
              <p:cNvGrpSpPr/>
              <p:nvPr/>
            </p:nvGrpSpPr>
            <p:grpSpPr>
              <a:xfrm>
                <a:off x="4641486" y="172648"/>
                <a:ext cx="1152128" cy="1159130"/>
                <a:chOff x="412660" y="748792"/>
                <a:chExt cx="1745418" cy="1756025"/>
              </a:xfrm>
              <a:grpFill/>
            </p:grpSpPr>
            <p:sp>
              <p:nvSpPr>
                <p:cNvPr id="112" name="円: 塗りつぶしなし 10">
                  <a:extLst>
                    <a:ext uri="{FF2B5EF4-FFF2-40B4-BE49-F238E27FC236}">
                      <a16:creationId xmlns:a16="http://schemas.microsoft.com/office/drawing/2014/main" id="{295FF88D-6711-4EC7-8B82-A25262073D2E}"/>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3" name="十字形 112">
                  <a:extLst>
                    <a:ext uri="{FF2B5EF4-FFF2-40B4-BE49-F238E27FC236}">
                      <a16:creationId xmlns:a16="http://schemas.microsoft.com/office/drawing/2014/main" id="{0E261C38-9E43-422F-B1FF-9A57DF9ECE6F}"/>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十字形 113">
                  <a:extLst>
                    <a:ext uri="{FF2B5EF4-FFF2-40B4-BE49-F238E27FC236}">
                      <a16:creationId xmlns:a16="http://schemas.microsoft.com/office/drawing/2014/main" id="{C6CF3A89-6D1B-4DBC-A72C-BE546C252C54}"/>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91" name="グループ化 23">
              <a:extLst>
                <a:ext uri="{FF2B5EF4-FFF2-40B4-BE49-F238E27FC236}">
                  <a16:creationId xmlns:a16="http://schemas.microsoft.com/office/drawing/2014/main" id="{7C3DAE2E-CF3F-4E85-9909-30764E32D06D}"/>
                </a:ext>
              </a:extLst>
            </p:cNvPr>
            <p:cNvGrpSpPr/>
            <p:nvPr/>
          </p:nvGrpSpPr>
          <p:grpSpPr>
            <a:xfrm>
              <a:off x="5320453" y="113844"/>
              <a:ext cx="2805790" cy="1583117"/>
              <a:chOff x="2987824" y="30931"/>
              <a:chExt cx="2805790" cy="1583117"/>
            </a:xfrm>
            <a:grpFill/>
          </p:grpSpPr>
          <p:grpSp>
            <p:nvGrpSpPr>
              <p:cNvPr id="92" name="グループ化 24">
                <a:extLst>
                  <a:ext uri="{FF2B5EF4-FFF2-40B4-BE49-F238E27FC236}">
                    <a16:creationId xmlns:a16="http://schemas.microsoft.com/office/drawing/2014/main" id="{36FB5AEF-90D7-4F1A-840C-FDB3FB4E7C02}"/>
                  </a:ext>
                </a:extLst>
              </p:cNvPr>
              <p:cNvGrpSpPr/>
              <p:nvPr/>
            </p:nvGrpSpPr>
            <p:grpSpPr>
              <a:xfrm>
                <a:off x="2987824" y="313201"/>
                <a:ext cx="1152128" cy="1159130"/>
                <a:chOff x="412660" y="748792"/>
                <a:chExt cx="1745418" cy="1756025"/>
              </a:xfrm>
              <a:grpFill/>
            </p:grpSpPr>
            <p:sp>
              <p:nvSpPr>
                <p:cNvPr id="105" name="円: 塗りつぶしなし 41">
                  <a:extLst>
                    <a:ext uri="{FF2B5EF4-FFF2-40B4-BE49-F238E27FC236}">
                      <a16:creationId xmlns:a16="http://schemas.microsoft.com/office/drawing/2014/main" id="{5F38F82E-32F8-4726-B3A3-CA1FE9FA8F84}"/>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6" name="十字形 105">
                  <a:extLst>
                    <a:ext uri="{FF2B5EF4-FFF2-40B4-BE49-F238E27FC236}">
                      <a16:creationId xmlns:a16="http://schemas.microsoft.com/office/drawing/2014/main" id="{58C49FF2-6277-4CEE-BA84-D05D84E433E8}"/>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十字形 106">
                  <a:extLst>
                    <a:ext uri="{FF2B5EF4-FFF2-40B4-BE49-F238E27FC236}">
                      <a16:creationId xmlns:a16="http://schemas.microsoft.com/office/drawing/2014/main" id="{896EC3A2-9101-425B-99F3-8FCF230B2FAC}"/>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3" name="グループ化 25">
                <a:extLst>
                  <a:ext uri="{FF2B5EF4-FFF2-40B4-BE49-F238E27FC236}">
                    <a16:creationId xmlns:a16="http://schemas.microsoft.com/office/drawing/2014/main" id="{E833E4FF-AB79-458A-94D4-B854B244A58C}"/>
                  </a:ext>
                </a:extLst>
              </p:cNvPr>
              <p:cNvGrpSpPr/>
              <p:nvPr/>
            </p:nvGrpSpPr>
            <p:grpSpPr>
              <a:xfrm>
                <a:off x="3598065" y="30931"/>
                <a:ext cx="1152128" cy="1159130"/>
                <a:chOff x="412660" y="748792"/>
                <a:chExt cx="1745418" cy="1756025"/>
              </a:xfrm>
              <a:grpFill/>
            </p:grpSpPr>
            <p:sp>
              <p:nvSpPr>
                <p:cNvPr id="102" name="円: 塗りつぶしなし 38">
                  <a:extLst>
                    <a:ext uri="{FF2B5EF4-FFF2-40B4-BE49-F238E27FC236}">
                      <a16:creationId xmlns:a16="http://schemas.microsoft.com/office/drawing/2014/main" id="{0D98534E-B32E-447C-8FCE-081AB01ABF8B}"/>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十字形 102">
                  <a:extLst>
                    <a:ext uri="{FF2B5EF4-FFF2-40B4-BE49-F238E27FC236}">
                      <a16:creationId xmlns:a16="http://schemas.microsoft.com/office/drawing/2014/main" id="{0CD38760-50EC-430C-BE14-C7A377C1242E}"/>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十字形 103">
                  <a:extLst>
                    <a:ext uri="{FF2B5EF4-FFF2-40B4-BE49-F238E27FC236}">
                      <a16:creationId xmlns:a16="http://schemas.microsoft.com/office/drawing/2014/main" id="{E0EC9606-99A7-4EC2-9C85-6B6DB0CEE166}"/>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26">
                <a:extLst>
                  <a:ext uri="{FF2B5EF4-FFF2-40B4-BE49-F238E27FC236}">
                    <a16:creationId xmlns:a16="http://schemas.microsoft.com/office/drawing/2014/main" id="{92D0D998-60D0-410F-855D-C5187F963581}"/>
                  </a:ext>
                </a:extLst>
              </p:cNvPr>
              <p:cNvGrpSpPr/>
              <p:nvPr/>
            </p:nvGrpSpPr>
            <p:grpSpPr>
              <a:xfrm>
                <a:off x="4111793" y="454918"/>
                <a:ext cx="1152128" cy="1159130"/>
                <a:chOff x="412660" y="748792"/>
                <a:chExt cx="1745418" cy="1756025"/>
              </a:xfrm>
              <a:grpFill/>
            </p:grpSpPr>
            <p:sp>
              <p:nvSpPr>
                <p:cNvPr id="99" name="円: 塗りつぶしなし 31">
                  <a:extLst>
                    <a:ext uri="{FF2B5EF4-FFF2-40B4-BE49-F238E27FC236}">
                      <a16:creationId xmlns:a16="http://schemas.microsoft.com/office/drawing/2014/main" id="{15FE9752-CEB5-4123-95F6-9314E9817A30}"/>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0" name="十字形 99">
                  <a:extLst>
                    <a:ext uri="{FF2B5EF4-FFF2-40B4-BE49-F238E27FC236}">
                      <a16:creationId xmlns:a16="http://schemas.microsoft.com/office/drawing/2014/main" id="{E8D95F87-FB4C-4C26-A37C-2FFB4A77B3D9}"/>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十字形 100">
                  <a:extLst>
                    <a:ext uri="{FF2B5EF4-FFF2-40B4-BE49-F238E27FC236}">
                      <a16:creationId xmlns:a16="http://schemas.microsoft.com/office/drawing/2014/main" id="{9D3858A2-9703-40D4-B78A-5D25BD698054}"/>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5" name="グループ化 27">
                <a:extLst>
                  <a:ext uri="{FF2B5EF4-FFF2-40B4-BE49-F238E27FC236}">
                    <a16:creationId xmlns:a16="http://schemas.microsoft.com/office/drawing/2014/main" id="{BACCB48C-B7E1-4900-A799-E91EE8CF8381}"/>
                  </a:ext>
                </a:extLst>
              </p:cNvPr>
              <p:cNvGrpSpPr/>
              <p:nvPr/>
            </p:nvGrpSpPr>
            <p:grpSpPr>
              <a:xfrm>
                <a:off x="4641486" y="172648"/>
                <a:ext cx="1152128" cy="1159130"/>
                <a:chOff x="412660" y="748792"/>
                <a:chExt cx="1745418" cy="1756025"/>
              </a:xfrm>
              <a:grpFill/>
            </p:grpSpPr>
            <p:sp>
              <p:nvSpPr>
                <p:cNvPr id="96" name="円: 塗りつぶしなし 28">
                  <a:extLst>
                    <a:ext uri="{FF2B5EF4-FFF2-40B4-BE49-F238E27FC236}">
                      <a16:creationId xmlns:a16="http://schemas.microsoft.com/office/drawing/2014/main" id="{3ACECB6D-507C-4D17-8F90-EEEE9A6DD678}"/>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7" name="十字形 96">
                  <a:extLst>
                    <a:ext uri="{FF2B5EF4-FFF2-40B4-BE49-F238E27FC236}">
                      <a16:creationId xmlns:a16="http://schemas.microsoft.com/office/drawing/2014/main" id="{E0F87284-7A3A-4F02-8F24-981AD2DA0118}"/>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十字形 97">
                  <a:extLst>
                    <a:ext uri="{FF2B5EF4-FFF2-40B4-BE49-F238E27FC236}">
                      <a16:creationId xmlns:a16="http://schemas.microsoft.com/office/drawing/2014/main" id="{46E9303A-5A06-4C98-97DA-0DBA44B2254C}"/>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grpSp>
        <p:nvGrpSpPr>
          <p:cNvPr id="124" name="グループ化 123">
            <a:extLst>
              <a:ext uri="{FF2B5EF4-FFF2-40B4-BE49-F238E27FC236}">
                <a16:creationId xmlns:a16="http://schemas.microsoft.com/office/drawing/2014/main" id="{603670C2-0BCB-4186-A2DA-300BF1760118}"/>
              </a:ext>
            </a:extLst>
          </p:cNvPr>
          <p:cNvGrpSpPr/>
          <p:nvPr/>
        </p:nvGrpSpPr>
        <p:grpSpPr>
          <a:xfrm>
            <a:off x="2074799" y="45683"/>
            <a:ext cx="4994403" cy="1651278"/>
            <a:chOff x="3131840" y="45683"/>
            <a:chExt cx="4994403" cy="1651278"/>
          </a:xfrm>
          <a:solidFill>
            <a:schemeClr val="bg1">
              <a:lumMod val="85000"/>
            </a:schemeClr>
          </a:solidFill>
        </p:grpSpPr>
        <p:grpSp>
          <p:nvGrpSpPr>
            <p:cNvPr id="125" name="グループ化 124">
              <a:extLst>
                <a:ext uri="{FF2B5EF4-FFF2-40B4-BE49-F238E27FC236}">
                  <a16:creationId xmlns:a16="http://schemas.microsoft.com/office/drawing/2014/main" id="{7312B70A-36F2-4F39-A591-0199404F7567}"/>
                </a:ext>
              </a:extLst>
            </p:cNvPr>
            <p:cNvGrpSpPr/>
            <p:nvPr/>
          </p:nvGrpSpPr>
          <p:grpSpPr>
            <a:xfrm>
              <a:off x="3131840" y="45683"/>
              <a:ext cx="2805790" cy="1583117"/>
              <a:chOff x="2987824" y="30931"/>
              <a:chExt cx="2805790" cy="1583117"/>
            </a:xfrm>
            <a:grpFill/>
          </p:grpSpPr>
          <p:grpSp>
            <p:nvGrpSpPr>
              <p:cNvPr id="143" name="グループ化 142">
                <a:extLst>
                  <a:ext uri="{FF2B5EF4-FFF2-40B4-BE49-F238E27FC236}">
                    <a16:creationId xmlns:a16="http://schemas.microsoft.com/office/drawing/2014/main" id="{5EEF25C2-62B4-460C-8591-0E85EEE91E3B}"/>
                  </a:ext>
                </a:extLst>
              </p:cNvPr>
              <p:cNvGrpSpPr/>
              <p:nvPr/>
            </p:nvGrpSpPr>
            <p:grpSpPr>
              <a:xfrm>
                <a:off x="2987824" y="313201"/>
                <a:ext cx="1152128" cy="1159130"/>
                <a:chOff x="412660" y="748792"/>
                <a:chExt cx="1745418" cy="1756025"/>
              </a:xfrm>
              <a:grpFill/>
            </p:grpSpPr>
            <p:sp>
              <p:nvSpPr>
                <p:cNvPr id="156" name="円: 塗りつぶしなし 155">
                  <a:extLst>
                    <a:ext uri="{FF2B5EF4-FFF2-40B4-BE49-F238E27FC236}">
                      <a16:creationId xmlns:a16="http://schemas.microsoft.com/office/drawing/2014/main" id="{E6339B4B-DDE0-4DBB-BBE0-BEABB7CC8C1B}"/>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7" name="十字形 156">
                  <a:extLst>
                    <a:ext uri="{FF2B5EF4-FFF2-40B4-BE49-F238E27FC236}">
                      <a16:creationId xmlns:a16="http://schemas.microsoft.com/office/drawing/2014/main" id="{BE277D7D-1708-4CA0-B5B2-C487AF622F4F}"/>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十字形 157">
                  <a:extLst>
                    <a:ext uri="{FF2B5EF4-FFF2-40B4-BE49-F238E27FC236}">
                      <a16:creationId xmlns:a16="http://schemas.microsoft.com/office/drawing/2014/main" id="{784C7A95-D321-4E62-A78E-DACBE80F0752}"/>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4" name="グループ化 143">
                <a:extLst>
                  <a:ext uri="{FF2B5EF4-FFF2-40B4-BE49-F238E27FC236}">
                    <a16:creationId xmlns:a16="http://schemas.microsoft.com/office/drawing/2014/main" id="{EF6C9CA5-18F7-4DD3-8942-BDFD348C0B36}"/>
                  </a:ext>
                </a:extLst>
              </p:cNvPr>
              <p:cNvGrpSpPr/>
              <p:nvPr/>
            </p:nvGrpSpPr>
            <p:grpSpPr>
              <a:xfrm>
                <a:off x="3598065" y="30931"/>
                <a:ext cx="1152128" cy="1159130"/>
                <a:chOff x="412660" y="748792"/>
                <a:chExt cx="1745418" cy="1756025"/>
              </a:xfrm>
              <a:grpFill/>
            </p:grpSpPr>
            <p:sp>
              <p:nvSpPr>
                <p:cNvPr id="153" name="円: 塗りつぶしなし 152">
                  <a:extLst>
                    <a:ext uri="{FF2B5EF4-FFF2-40B4-BE49-F238E27FC236}">
                      <a16:creationId xmlns:a16="http://schemas.microsoft.com/office/drawing/2014/main" id="{BEFA082A-94BE-48F4-AD8E-6EA03FD5BFAE}"/>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4" name="十字形 153">
                  <a:extLst>
                    <a:ext uri="{FF2B5EF4-FFF2-40B4-BE49-F238E27FC236}">
                      <a16:creationId xmlns:a16="http://schemas.microsoft.com/office/drawing/2014/main" id="{B8EA4EBE-DAEB-4AE0-8F59-4F57B2A4E220}"/>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十字形 154">
                  <a:extLst>
                    <a:ext uri="{FF2B5EF4-FFF2-40B4-BE49-F238E27FC236}">
                      <a16:creationId xmlns:a16="http://schemas.microsoft.com/office/drawing/2014/main" id="{60843DDF-4928-444B-A3DA-1B922AFB56F9}"/>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5" name="グループ化 144">
                <a:extLst>
                  <a:ext uri="{FF2B5EF4-FFF2-40B4-BE49-F238E27FC236}">
                    <a16:creationId xmlns:a16="http://schemas.microsoft.com/office/drawing/2014/main" id="{4DA21D75-092F-4342-BD4F-A1801EC56B44}"/>
                  </a:ext>
                </a:extLst>
              </p:cNvPr>
              <p:cNvGrpSpPr/>
              <p:nvPr/>
            </p:nvGrpSpPr>
            <p:grpSpPr>
              <a:xfrm>
                <a:off x="4111793" y="454918"/>
                <a:ext cx="1152128" cy="1159130"/>
                <a:chOff x="412660" y="748792"/>
                <a:chExt cx="1745418" cy="1756025"/>
              </a:xfrm>
              <a:grpFill/>
            </p:grpSpPr>
            <p:sp>
              <p:nvSpPr>
                <p:cNvPr id="150" name="円: 塗りつぶしなし 149">
                  <a:extLst>
                    <a:ext uri="{FF2B5EF4-FFF2-40B4-BE49-F238E27FC236}">
                      <a16:creationId xmlns:a16="http://schemas.microsoft.com/office/drawing/2014/main" id="{EDD57565-C79A-4B60-A913-4D28D3945D90}"/>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1" name="十字形 150">
                  <a:extLst>
                    <a:ext uri="{FF2B5EF4-FFF2-40B4-BE49-F238E27FC236}">
                      <a16:creationId xmlns:a16="http://schemas.microsoft.com/office/drawing/2014/main" id="{4CBB6952-AFBF-46B1-8DEF-04C36E993D26}"/>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十字形 151">
                  <a:extLst>
                    <a:ext uri="{FF2B5EF4-FFF2-40B4-BE49-F238E27FC236}">
                      <a16:creationId xmlns:a16="http://schemas.microsoft.com/office/drawing/2014/main" id="{FB4BBEE8-C37B-4D23-BFB3-610629C75A11}"/>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6" name="グループ化 145">
                <a:extLst>
                  <a:ext uri="{FF2B5EF4-FFF2-40B4-BE49-F238E27FC236}">
                    <a16:creationId xmlns:a16="http://schemas.microsoft.com/office/drawing/2014/main" id="{0178C236-0B27-43E9-9406-D56D8077C61F}"/>
                  </a:ext>
                </a:extLst>
              </p:cNvPr>
              <p:cNvGrpSpPr/>
              <p:nvPr/>
            </p:nvGrpSpPr>
            <p:grpSpPr>
              <a:xfrm>
                <a:off x="4641486" y="172648"/>
                <a:ext cx="1152128" cy="1159130"/>
                <a:chOff x="412660" y="748792"/>
                <a:chExt cx="1745418" cy="1756025"/>
              </a:xfrm>
              <a:grpFill/>
            </p:grpSpPr>
            <p:sp>
              <p:nvSpPr>
                <p:cNvPr id="147" name="円: 塗りつぶしなし 146">
                  <a:extLst>
                    <a:ext uri="{FF2B5EF4-FFF2-40B4-BE49-F238E27FC236}">
                      <a16:creationId xmlns:a16="http://schemas.microsoft.com/office/drawing/2014/main" id="{1632E017-60C1-4490-992A-F110D079FD8A}"/>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8" name="十字形 147">
                  <a:extLst>
                    <a:ext uri="{FF2B5EF4-FFF2-40B4-BE49-F238E27FC236}">
                      <a16:creationId xmlns:a16="http://schemas.microsoft.com/office/drawing/2014/main" id="{B4FA7078-ED77-4E68-B139-91778FB038D7}"/>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十字形 148">
                  <a:extLst>
                    <a:ext uri="{FF2B5EF4-FFF2-40B4-BE49-F238E27FC236}">
                      <a16:creationId xmlns:a16="http://schemas.microsoft.com/office/drawing/2014/main" id="{41FE3D3E-59D6-471D-ACBE-A90AF121778F}"/>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26" name="グループ化 125">
              <a:extLst>
                <a:ext uri="{FF2B5EF4-FFF2-40B4-BE49-F238E27FC236}">
                  <a16:creationId xmlns:a16="http://schemas.microsoft.com/office/drawing/2014/main" id="{A8B79453-1069-42B0-BBF7-67A576116D0B}"/>
                </a:ext>
              </a:extLst>
            </p:cNvPr>
            <p:cNvGrpSpPr/>
            <p:nvPr/>
          </p:nvGrpSpPr>
          <p:grpSpPr>
            <a:xfrm>
              <a:off x="5320453" y="113844"/>
              <a:ext cx="2805790" cy="1583117"/>
              <a:chOff x="2987824" y="30931"/>
              <a:chExt cx="2805790" cy="1583117"/>
            </a:xfrm>
            <a:grpFill/>
          </p:grpSpPr>
          <p:grpSp>
            <p:nvGrpSpPr>
              <p:cNvPr id="127" name="グループ化 126">
                <a:extLst>
                  <a:ext uri="{FF2B5EF4-FFF2-40B4-BE49-F238E27FC236}">
                    <a16:creationId xmlns:a16="http://schemas.microsoft.com/office/drawing/2014/main" id="{02F49379-9491-4EA1-8C39-E409B51A006D}"/>
                  </a:ext>
                </a:extLst>
              </p:cNvPr>
              <p:cNvGrpSpPr/>
              <p:nvPr/>
            </p:nvGrpSpPr>
            <p:grpSpPr>
              <a:xfrm>
                <a:off x="2987824" y="313201"/>
                <a:ext cx="1152128" cy="1159130"/>
                <a:chOff x="412660" y="748792"/>
                <a:chExt cx="1745418" cy="1756025"/>
              </a:xfrm>
              <a:grpFill/>
            </p:grpSpPr>
            <p:sp>
              <p:nvSpPr>
                <p:cNvPr id="140" name="円: 塗りつぶしなし 139">
                  <a:extLst>
                    <a:ext uri="{FF2B5EF4-FFF2-40B4-BE49-F238E27FC236}">
                      <a16:creationId xmlns:a16="http://schemas.microsoft.com/office/drawing/2014/main" id="{650FE14A-7C34-42AB-8F97-B93034ADC22E}"/>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1" name="十字形 140">
                  <a:extLst>
                    <a:ext uri="{FF2B5EF4-FFF2-40B4-BE49-F238E27FC236}">
                      <a16:creationId xmlns:a16="http://schemas.microsoft.com/office/drawing/2014/main" id="{C9A81039-BE87-4190-899D-9D08A1E2F184}"/>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十字形 141">
                  <a:extLst>
                    <a:ext uri="{FF2B5EF4-FFF2-40B4-BE49-F238E27FC236}">
                      <a16:creationId xmlns:a16="http://schemas.microsoft.com/office/drawing/2014/main" id="{CD3B5327-74BF-4E21-B223-251EF1C615CE}"/>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8" name="グループ化 127">
                <a:extLst>
                  <a:ext uri="{FF2B5EF4-FFF2-40B4-BE49-F238E27FC236}">
                    <a16:creationId xmlns:a16="http://schemas.microsoft.com/office/drawing/2014/main" id="{CB65670B-1036-4A6D-A3DA-76234276504B}"/>
                  </a:ext>
                </a:extLst>
              </p:cNvPr>
              <p:cNvGrpSpPr/>
              <p:nvPr/>
            </p:nvGrpSpPr>
            <p:grpSpPr>
              <a:xfrm>
                <a:off x="3598065" y="30931"/>
                <a:ext cx="1152128" cy="1159130"/>
                <a:chOff x="412660" y="748792"/>
                <a:chExt cx="1745418" cy="1756025"/>
              </a:xfrm>
              <a:grpFill/>
            </p:grpSpPr>
            <p:sp>
              <p:nvSpPr>
                <p:cNvPr id="137" name="円: 塗りつぶしなし 136">
                  <a:extLst>
                    <a:ext uri="{FF2B5EF4-FFF2-40B4-BE49-F238E27FC236}">
                      <a16:creationId xmlns:a16="http://schemas.microsoft.com/office/drawing/2014/main" id="{6634FD55-E7F2-4694-9140-4B5237CA0A3A}"/>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8" name="十字形 137">
                  <a:extLst>
                    <a:ext uri="{FF2B5EF4-FFF2-40B4-BE49-F238E27FC236}">
                      <a16:creationId xmlns:a16="http://schemas.microsoft.com/office/drawing/2014/main" id="{B5616A18-7396-4A0D-9942-FD8B04924028}"/>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十字形 138">
                  <a:extLst>
                    <a:ext uri="{FF2B5EF4-FFF2-40B4-BE49-F238E27FC236}">
                      <a16:creationId xmlns:a16="http://schemas.microsoft.com/office/drawing/2014/main" id="{ADBACE47-F976-4BFE-82D8-DAA0F16DD29E}"/>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9" name="グループ化 128">
                <a:extLst>
                  <a:ext uri="{FF2B5EF4-FFF2-40B4-BE49-F238E27FC236}">
                    <a16:creationId xmlns:a16="http://schemas.microsoft.com/office/drawing/2014/main" id="{F3F7F3C4-7634-468E-A6A6-4B9D1B2C5971}"/>
                  </a:ext>
                </a:extLst>
              </p:cNvPr>
              <p:cNvGrpSpPr/>
              <p:nvPr/>
            </p:nvGrpSpPr>
            <p:grpSpPr>
              <a:xfrm>
                <a:off x="4111793" y="454918"/>
                <a:ext cx="1152128" cy="1159130"/>
                <a:chOff x="412660" y="748792"/>
                <a:chExt cx="1745418" cy="1756025"/>
              </a:xfrm>
              <a:grpFill/>
            </p:grpSpPr>
            <p:sp>
              <p:nvSpPr>
                <p:cNvPr id="134" name="円: 塗りつぶしなし 133">
                  <a:extLst>
                    <a:ext uri="{FF2B5EF4-FFF2-40B4-BE49-F238E27FC236}">
                      <a16:creationId xmlns:a16="http://schemas.microsoft.com/office/drawing/2014/main" id="{27D643FD-2F4C-430D-81D4-718B490B9B29}"/>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5" name="十字形 134">
                  <a:extLst>
                    <a:ext uri="{FF2B5EF4-FFF2-40B4-BE49-F238E27FC236}">
                      <a16:creationId xmlns:a16="http://schemas.microsoft.com/office/drawing/2014/main" id="{A17A4403-5E6B-4599-936A-D54DFD2E6E28}"/>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十字形 135">
                  <a:extLst>
                    <a:ext uri="{FF2B5EF4-FFF2-40B4-BE49-F238E27FC236}">
                      <a16:creationId xmlns:a16="http://schemas.microsoft.com/office/drawing/2014/main" id="{B7CB784D-7F4D-4A51-92F2-502E0473BEC7}"/>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0" name="グループ化 129">
                <a:extLst>
                  <a:ext uri="{FF2B5EF4-FFF2-40B4-BE49-F238E27FC236}">
                    <a16:creationId xmlns:a16="http://schemas.microsoft.com/office/drawing/2014/main" id="{4D744AA1-7BEA-434A-B12A-7F13113E8183}"/>
                  </a:ext>
                </a:extLst>
              </p:cNvPr>
              <p:cNvGrpSpPr/>
              <p:nvPr/>
            </p:nvGrpSpPr>
            <p:grpSpPr>
              <a:xfrm>
                <a:off x="4641486" y="172648"/>
                <a:ext cx="1152128" cy="1159130"/>
                <a:chOff x="412660" y="748792"/>
                <a:chExt cx="1745418" cy="1756025"/>
              </a:xfrm>
              <a:grpFill/>
            </p:grpSpPr>
            <p:sp>
              <p:nvSpPr>
                <p:cNvPr id="131" name="円: 塗りつぶしなし 130">
                  <a:extLst>
                    <a:ext uri="{FF2B5EF4-FFF2-40B4-BE49-F238E27FC236}">
                      <a16:creationId xmlns:a16="http://schemas.microsoft.com/office/drawing/2014/main" id="{B522F5AB-CD5F-4A36-864F-90F966145702}"/>
                    </a:ext>
                  </a:extLst>
                </p:cNvPr>
                <p:cNvSpPr/>
                <p:nvPr/>
              </p:nvSpPr>
              <p:spPr>
                <a:xfrm>
                  <a:off x="494950" y="838898"/>
                  <a:ext cx="1568692" cy="1581989"/>
                </a:xfrm>
                <a:prstGeom prst="donut">
                  <a:avLst>
                    <a:gd name="adj" fmla="val 359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2" name="十字形 131">
                  <a:extLst>
                    <a:ext uri="{FF2B5EF4-FFF2-40B4-BE49-F238E27FC236}">
                      <a16:creationId xmlns:a16="http://schemas.microsoft.com/office/drawing/2014/main" id="{35C37E41-7277-4A56-83CB-5E94F64DD4C4}"/>
                    </a:ext>
                  </a:extLst>
                </p:cNvPr>
                <p:cNvSpPr/>
                <p:nvPr/>
              </p:nvSpPr>
              <p:spPr>
                <a:xfrm>
                  <a:off x="412660" y="755200"/>
                  <a:ext cx="1734911" cy="1749617"/>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十字形 132">
                  <a:extLst>
                    <a:ext uri="{FF2B5EF4-FFF2-40B4-BE49-F238E27FC236}">
                      <a16:creationId xmlns:a16="http://schemas.microsoft.com/office/drawing/2014/main" id="{F75A21E8-EA81-4ED2-9245-4FBEE95CA061}"/>
                    </a:ext>
                  </a:extLst>
                </p:cNvPr>
                <p:cNvSpPr/>
                <p:nvPr/>
              </p:nvSpPr>
              <p:spPr>
                <a:xfrm rot="2700000">
                  <a:off x="415814" y="756145"/>
                  <a:ext cx="1749617" cy="1734911"/>
                </a:xfrm>
                <a:prstGeom prst="plus">
                  <a:avLst>
                    <a:gd name="adj" fmla="val 384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sp>
        <p:nvSpPr>
          <p:cNvPr id="22" name="正方形/長方形 21"/>
          <p:cNvSpPr/>
          <p:nvPr/>
        </p:nvSpPr>
        <p:spPr>
          <a:xfrm>
            <a:off x="323528" y="1824509"/>
            <a:ext cx="8496944" cy="4772843"/>
          </a:xfrm>
          <a:prstGeom prst="rect">
            <a:avLst/>
          </a:prstGeom>
          <a:solidFill>
            <a:schemeClr val="bg2">
              <a:lumMod val="75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kumimoji="1" lang="ja-JP" altLang="en-US" sz="21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rPr>
              <a:t>プログラム</a:t>
            </a:r>
            <a:endParaRPr lang="en-US" altLang="ja-JP" sz="21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endParaRPr>
          </a:p>
          <a:p>
            <a:pPr marL="742950" lvl="1" indent="-285750">
              <a:buFont typeface="Arial" panose="020B0604020202020204" pitchFamily="34" charset="0"/>
              <a:buChar char="•"/>
            </a:pPr>
            <a:r>
              <a:rPr kumimoji="1" lang="ja-JP" altLang="en-US" dirty="0">
                <a:solidFill>
                  <a:schemeClr val="tx1"/>
                </a:solidFill>
                <a:latin typeface="Meiryo" charset="-128"/>
                <a:ea typeface="Meiryo" charset="-128"/>
                <a:cs typeface="Meiryo" charset="-128"/>
              </a:rPr>
              <a:t>宝</a:t>
            </a:r>
            <a:r>
              <a:rPr kumimoji="1" lang="ja-JP" altLang="en-US" dirty="0" smtClean="0">
                <a:solidFill>
                  <a:schemeClr val="tx1"/>
                </a:solidFill>
                <a:latin typeface="Meiryo" charset="-128"/>
                <a:ea typeface="Meiryo" charset="-128"/>
                <a:cs typeface="Meiryo" charset="-128"/>
              </a:rPr>
              <a:t>具</a:t>
            </a:r>
            <a:r>
              <a:rPr kumimoji="1" lang="en-US" altLang="ja-JP" dirty="0" smtClean="0">
                <a:solidFill>
                  <a:schemeClr val="tx1"/>
                </a:solidFill>
                <a:latin typeface="Meiryo" charset="-128"/>
                <a:ea typeface="Meiryo" charset="-128"/>
                <a:cs typeface="Meiryo" charset="-128"/>
              </a:rPr>
              <a:t>(</a:t>
            </a:r>
            <a:r>
              <a:rPr kumimoji="1" lang="ja-JP" altLang="en-US" dirty="0" smtClean="0">
                <a:solidFill>
                  <a:schemeClr val="tx1"/>
                </a:solidFill>
                <a:latin typeface="Meiryo" charset="-128"/>
                <a:ea typeface="Meiryo" charset="-128"/>
                <a:cs typeface="Meiryo" charset="-128"/>
              </a:rPr>
              <a:t>ｱｰﾃｨﾌｧｸﾄ</a:t>
            </a:r>
            <a:r>
              <a:rPr kumimoji="1" lang="en-US" altLang="ja-JP" dirty="0" smtClean="0">
                <a:solidFill>
                  <a:schemeClr val="tx1"/>
                </a:solidFill>
                <a:latin typeface="Meiryo" charset="-128"/>
                <a:ea typeface="Meiryo" charset="-128"/>
                <a:cs typeface="Meiryo" charset="-128"/>
              </a:rPr>
              <a:t>)</a:t>
            </a:r>
            <a:endParaRPr kumimoji="1" lang="en-US" altLang="ja-JP" dirty="0">
              <a:solidFill>
                <a:schemeClr val="tx1"/>
              </a:solidFill>
              <a:latin typeface="Meiryo" charset="-128"/>
              <a:ea typeface="Meiryo" charset="-128"/>
              <a:cs typeface="Meiryo" charset="-128"/>
            </a:endParaRPr>
          </a:p>
          <a:p>
            <a:pPr marL="742950" lvl="1" indent="-285750">
              <a:buFont typeface="Arial" panose="020B0604020202020204" pitchFamily="34" charset="0"/>
              <a:buChar char="•"/>
            </a:pPr>
            <a:r>
              <a:rPr lang="ja-JP" altLang="en-US" dirty="0">
                <a:solidFill>
                  <a:schemeClr val="tx1"/>
                </a:solidFill>
                <a:latin typeface="Meiryo" charset="-128"/>
                <a:ea typeface="Meiryo" charset="-128"/>
                <a:cs typeface="Meiryo" charset="-128"/>
              </a:rPr>
              <a:t>ギミック</a:t>
            </a:r>
            <a:endParaRPr lang="en-US" altLang="ja-JP" dirty="0">
              <a:solidFill>
                <a:schemeClr val="tx1"/>
              </a:solidFill>
              <a:latin typeface="Meiryo" charset="-128"/>
              <a:ea typeface="Meiryo" charset="-128"/>
              <a:cs typeface="Meiryo" charset="-128"/>
            </a:endParaRPr>
          </a:p>
          <a:p>
            <a:endParaRPr lang="en-US" altLang="ja-JP" dirty="0">
              <a:solidFill>
                <a:schemeClr val="tx1"/>
              </a:solidFill>
              <a:latin typeface="Meiryo" charset="-128"/>
              <a:ea typeface="Meiryo" charset="-128"/>
              <a:cs typeface="Meiryo" charset="-128"/>
            </a:endParaRPr>
          </a:p>
          <a:p>
            <a:pPr marL="285750" indent="-285750">
              <a:buFont typeface="Wingdings" panose="05000000000000000000" pitchFamily="2" charset="2"/>
              <a:buChar char="Ø"/>
            </a:pPr>
            <a:r>
              <a:rPr lang="en-US" altLang="ja-JP" sz="21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rPr>
              <a:t>3D</a:t>
            </a:r>
          </a:p>
          <a:p>
            <a:pPr marL="742950" lvl="1" indent="-285750">
              <a:buFont typeface="Arial" panose="020B0604020202020204" pitchFamily="34" charset="0"/>
              <a:buChar char="•"/>
            </a:pPr>
            <a:r>
              <a:rPr lang="ja-JP" altLang="en-US" dirty="0">
                <a:solidFill>
                  <a:schemeClr val="tx1"/>
                </a:solidFill>
                <a:latin typeface="Meiryo" charset="-128"/>
                <a:ea typeface="Meiryo" charset="-128"/>
                <a:cs typeface="Meiryo" charset="-128"/>
              </a:rPr>
              <a:t>ギミック</a:t>
            </a:r>
            <a:endParaRPr lang="en-US" altLang="ja-JP" dirty="0">
              <a:solidFill>
                <a:schemeClr val="tx1"/>
              </a:solidFill>
              <a:latin typeface="Meiryo" charset="-128"/>
              <a:ea typeface="Meiryo" charset="-128"/>
              <a:cs typeface="Meiryo" charset="-128"/>
            </a:endParaRPr>
          </a:p>
          <a:p>
            <a:pPr marL="742950" lvl="1" indent="-285750">
              <a:buFont typeface="Arial" panose="020B0604020202020204" pitchFamily="34" charset="0"/>
              <a:buChar char="•"/>
            </a:pPr>
            <a:r>
              <a:rPr lang="ja-JP" altLang="en-US" dirty="0">
                <a:solidFill>
                  <a:schemeClr val="tx1"/>
                </a:solidFill>
                <a:latin typeface="Meiryo" charset="-128"/>
                <a:ea typeface="Meiryo" charset="-128"/>
                <a:cs typeface="Meiryo" charset="-128"/>
              </a:rPr>
              <a:t>既存モデルの改良</a:t>
            </a:r>
            <a:endParaRPr lang="en-US" altLang="ja-JP" dirty="0">
              <a:solidFill>
                <a:schemeClr val="tx1"/>
              </a:solidFill>
              <a:latin typeface="Meiryo" charset="-128"/>
              <a:ea typeface="Meiryo" charset="-128"/>
              <a:cs typeface="Meiryo" charset="-128"/>
            </a:endParaRPr>
          </a:p>
          <a:p>
            <a:endParaRPr lang="en-US" altLang="ja-JP" dirty="0">
              <a:solidFill>
                <a:schemeClr val="tx1"/>
              </a:solidFill>
              <a:latin typeface="Meiryo" charset="-128"/>
              <a:ea typeface="Meiryo" charset="-128"/>
              <a:cs typeface="Meiryo" charset="-128"/>
            </a:endParaRPr>
          </a:p>
          <a:p>
            <a:pPr marL="285750" indent="-285750">
              <a:buFont typeface="Wingdings" panose="05000000000000000000" pitchFamily="2" charset="2"/>
              <a:buChar char="Ø"/>
            </a:pPr>
            <a:r>
              <a:rPr lang="en-US" altLang="ja-JP" sz="21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rPr>
              <a:t>2D</a:t>
            </a:r>
          </a:p>
          <a:p>
            <a:pPr marL="742950" lvl="1" indent="-285750">
              <a:buFont typeface="Arial" panose="020B0604020202020204" pitchFamily="34" charset="0"/>
              <a:buChar char="•"/>
            </a:pPr>
            <a:r>
              <a:rPr lang="en-US" altLang="ja-JP" dirty="0">
                <a:solidFill>
                  <a:schemeClr val="tx1"/>
                </a:solidFill>
                <a:latin typeface="Meiryo" charset="-128"/>
                <a:ea typeface="Meiryo" charset="-128"/>
                <a:cs typeface="Meiryo" charset="-128"/>
              </a:rPr>
              <a:t>UI(</a:t>
            </a:r>
            <a:r>
              <a:rPr lang="ja-JP" altLang="en-US" dirty="0">
                <a:solidFill>
                  <a:schemeClr val="tx1"/>
                </a:solidFill>
                <a:latin typeface="Meiryo" charset="-128"/>
                <a:ea typeface="Meiryo" charset="-128"/>
                <a:cs typeface="Meiryo" charset="-128"/>
              </a:rPr>
              <a:t>アイコン、ボタン</a:t>
            </a:r>
            <a:r>
              <a:rPr lang="en-US" altLang="ja-JP" dirty="0">
                <a:solidFill>
                  <a:schemeClr val="tx1"/>
                </a:solidFill>
                <a:latin typeface="Meiryo" charset="-128"/>
                <a:ea typeface="Meiryo" charset="-128"/>
                <a:cs typeface="Meiryo" charset="-128"/>
              </a:rPr>
              <a:t>)</a:t>
            </a:r>
          </a:p>
          <a:p>
            <a:pPr marL="742950" lvl="1" indent="-285750">
              <a:buFont typeface="Arial" panose="020B0604020202020204" pitchFamily="34" charset="0"/>
              <a:buChar char="•"/>
            </a:pPr>
            <a:r>
              <a:rPr lang="ja-JP" altLang="en-US" dirty="0">
                <a:solidFill>
                  <a:schemeClr val="tx1"/>
                </a:solidFill>
                <a:latin typeface="Meiryo" charset="-128"/>
                <a:ea typeface="Meiryo" charset="-128"/>
                <a:cs typeface="Meiryo" charset="-128"/>
              </a:rPr>
              <a:t>既存</a:t>
            </a:r>
            <a:r>
              <a:rPr lang="en-US" altLang="ja-JP" dirty="0">
                <a:solidFill>
                  <a:schemeClr val="tx1"/>
                </a:solidFill>
                <a:latin typeface="Meiryo" charset="-128"/>
                <a:ea typeface="Meiryo" charset="-128"/>
                <a:cs typeface="Meiryo" charset="-128"/>
              </a:rPr>
              <a:t>UI</a:t>
            </a:r>
            <a:r>
              <a:rPr lang="ja-JP" altLang="en-US" dirty="0">
                <a:solidFill>
                  <a:schemeClr val="tx1"/>
                </a:solidFill>
                <a:latin typeface="Meiryo" charset="-128"/>
                <a:ea typeface="Meiryo" charset="-128"/>
                <a:cs typeface="Meiryo" charset="-128"/>
              </a:rPr>
              <a:t>の改良</a:t>
            </a:r>
            <a:endParaRPr lang="en-US" altLang="ja-JP" dirty="0">
              <a:solidFill>
                <a:schemeClr val="tx1"/>
              </a:solidFill>
              <a:latin typeface="Meiryo" charset="-128"/>
              <a:ea typeface="Meiryo" charset="-128"/>
              <a:cs typeface="Meiryo" charset="-128"/>
            </a:endParaRPr>
          </a:p>
          <a:p>
            <a:endParaRPr lang="en-US" altLang="ja-JP" dirty="0">
              <a:solidFill>
                <a:schemeClr val="tx1"/>
              </a:solidFill>
              <a:latin typeface="Meiryo" charset="-128"/>
              <a:ea typeface="Meiryo" charset="-128"/>
              <a:cs typeface="Meiryo" charset="-128"/>
            </a:endParaRPr>
          </a:p>
          <a:p>
            <a:pPr marL="285750" indent="-285750">
              <a:buFont typeface="Wingdings" panose="05000000000000000000" pitchFamily="2" charset="2"/>
              <a:buChar char="Ø"/>
            </a:pPr>
            <a:r>
              <a:rPr lang="ja-JP" altLang="en-US" sz="21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rPr>
              <a:t>その他</a:t>
            </a:r>
            <a:endParaRPr lang="en-US" altLang="ja-JP" sz="2100" b="1" dirty="0">
              <a:ln>
                <a:solidFill>
                  <a:schemeClr val="bg1">
                    <a:lumMod val="65000"/>
                  </a:schemeClr>
                </a:solidFill>
              </a:ln>
              <a:solidFill>
                <a:schemeClr val="bg1"/>
              </a:solidFill>
              <a:effectLst>
                <a:outerShdw blurRad="38100" dist="38100" dir="2700000" algn="tl">
                  <a:srgbClr val="000000">
                    <a:alpha val="43137"/>
                  </a:srgbClr>
                </a:outerShdw>
              </a:effectLst>
              <a:latin typeface="Meiryo" charset="-128"/>
              <a:ea typeface="Meiryo" charset="-128"/>
              <a:cs typeface="Meiryo" charset="-128"/>
            </a:endParaRPr>
          </a:p>
          <a:p>
            <a:pPr marL="742950" lvl="1" indent="-285750">
              <a:buFont typeface="Arial" panose="020B0604020202020204" pitchFamily="34" charset="0"/>
              <a:buChar char="•"/>
            </a:pPr>
            <a:r>
              <a:rPr lang="ja-JP" altLang="en-US" dirty="0">
                <a:solidFill>
                  <a:schemeClr val="tx1"/>
                </a:solidFill>
                <a:latin typeface="Meiryo" charset="-128"/>
                <a:ea typeface="Meiryo" charset="-128"/>
                <a:cs typeface="Meiryo" charset="-128"/>
              </a:rPr>
              <a:t>ステージ作成</a:t>
            </a:r>
            <a:r>
              <a:rPr lang="en-US" altLang="ja-JP" dirty="0">
                <a:solidFill>
                  <a:schemeClr val="tx1"/>
                </a:solidFill>
                <a:latin typeface="Meiryo" charset="-128"/>
                <a:ea typeface="Meiryo" charset="-128"/>
                <a:cs typeface="Meiryo" charset="-128"/>
              </a:rPr>
              <a:t>(</a:t>
            </a:r>
            <a:r>
              <a:rPr lang="ja-JP" altLang="en-US" dirty="0">
                <a:solidFill>
                  <a:schemeClr val="tx1"/>
                </a:solidFill>
                <a:latin typeface="Meiryo" charset="-128"/>
                <a:ea typeface="Meiryo" charset="-128"/>
                <a:cs typeface="Meiryo" charset="-128"/>
              </a:rPr>
              <a:t>ﾚﾍﾞﾙﾃﾞｻﾞｲﾝ</a:t>
            </a:r>
            <a:r>
              <a:rPr lang="en-US" altLang="ja-JP" dirty="0">
                <a:solidFill>
                  <a:schemeClr val="tx1"/>
                </a:solidFill>
                <a:latin typeface="Meiryo" charset="-128"/>
                <a:ea typeface="Meiryo" charset="-128"/>
                <a:cs typeface="Meiryo" charset="-128"/>
              </a:rPr>
              <a:t>)</a:t>
            </a:r>
          </a:p>
        </p:txBody>
      </p:sp>
      <p:sp>
        <p:nvSpPr>
          <p:cNvPr id="21" name="テキスト ボックス 20"/>
          <p:cNvSpPr txBox="1"/>
          <p:nvPr/>
        </p:nvSpPr>
        <p:spPr>
          <a:xfrm>
            <a:off x="2940784" y="509771"/>
            <a:ext cx="3262433" cy="830997"/>
          </a:xfrm>
          <a:prstGeom prst="rect">
            <a:avLst/>
          </a:prstGeom>
          <a:noFill/>
        </p:spPr>
        <p:txBody>
          <a:bodyPr wrap="none" rtlCol="0">
            <a:spAutoFit/>
          </a:bodyPr>
          <a:lstStyle/>
          <a:p>
            <a:pPr algn="ctr"/>
            <a:r>
              <a:rPr kumimoji="1" lang="ja-JP" altLang="en-US" sz="4800" dirty="0">
                <a:latin typeface="メイリオ" panose="020B0604030504040204" pitchFamily="50" charset="-128"/>
                <a:ea typeface="メイリオ" panose="020B0604030504040204" pitchFamily="50" charset="-128"/>
                <a:cs typeface="Klee Medium" charset="-128"/>
              </a:rPr>
              <a:t>今後の課題</a:t>
            </a:r>
          </a:p>
        </p:txBody>
      </p:sp>
    </p:spTree>
    <p:extLst>
      <p:ext uri="{BB962C8B-B14F-4D97-AF65-F5344CB8AC3E}">
        <p14:creationId xmlns:p14="http://schemas.microsoft.com/office/powerpoint/2010/main" val="27903233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9393</TotalTime>
  <Words>251</Words>
  <Application>Microsoft Office PowerPoint</Application>
  <PresentationFormat>画面に合わせる (4:3)</PresentationFormat>
  <Paragraphs>51</Paragraphs>
  <Slides>5</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vt:i4>
      </vt:variant>
    </vt:vector>
  </HeadingPairs>
  <TitlesOfParts>
    <vt:vector size="14" baseType="lpstr">
      <vt:lpstr>Klee Medium</vt:lpstr>
      <vt:lpstr>ＭＳ Ｐゴシック</vt:lpstr>
      <vt:lpstr>メイリオ</vt:lpstr>
      <vt:lpstr>メイリオ</vt:lpstr>
      <vt:lpstr>游ゴシック</vt:lpstr>
      <vt:lpstr>Arial</vt:lpstr>
      <vt:lpstr>Calibri</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TECH.C.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TECH.C.</dc:creator>
  <cp:lastModifiedBy>student</cp:lastModifiedBy>
  <cp:revision>441</cp:revision>
  <dcterms:created xsi:type="dcterms:W3CDTF">2016-12-16T00:47:06Z</dcterms:created>
  <dcterms:modified xsi:type="dcterms:W3CDTF">2017-07-14T03:27:44Z</dcterms:modified>
</cp:coreProperties>
</file>